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911" r:id="rId4"/>
    <p:sldMasterId id="2147483935" r:id="rId5"/>
    <p:sldMasterId id="2147483998" r:id="rId6"/>
    <p:sldMasterId id="2147484053" r:id="rId7"/>
    <p:sldMasterId id="2147484066" r:id="rId8"/>
    <p:sldMasterId id="2147484083" r:id="rId9"/>
    <p:sldMasterId id="2147484087" r:id="rId10"/>
    <p:sldMasterId id="2147484090" r:id="rId11"/>
  </p:sldMasterIdLst>
  <p:notesMasterIdLst>
    <p:notesMasterId r:id="rId36"/>
  </p:notesMasterIdLst>
  <p:sldIdLst>
    <p:sldId id="2745" r:id="rId12"/>
    <p:sldId id="2992" r:id="rId13"/>
    <p:sldId id="3012" r:id="rId14"/>
    <p:sldId id="3027" r:id="rId15"/>
    <p:sldId id="3105" r:id="rId16"/>
    <p:sldId id="3060" r:id="rId17"/>
    <p:sldId id="3063" r:id="rId18"/>
    <p:sldId id="3080" r:id="rId19"/>
    <p:sldId id="3103" r:id="rId20"/>
    <p:sldId id="3083" r:id="rId21"/>
    <p:sldId id="3104" r:id="rId22"/>
    <p:sldId id="3108" r:id="rId23"/>
    <p:sldId id="3109" r:id="rId24"/>
    <p:sldId id="3111" r:id="rId25"/>
    <p:sldId id="3112" r:id="rId26"/>
    <p:sldId id="3059" r:id="rId27"/>
    <p:sldId id="3110" r:id="rId28"/>
    <p:sldId id="3114" r:id="rId29"/>
    <p:sldId id="3113" r:id="rId30"/>
    <p:sldId id="3115" r:id="rId31"/>
    <p:sldId id="3116" r:id="rId32"/>
    <p:sldId id="3117" r:id="rId33"/>
    <p:sldId id="3106" r:id="rId34"/>
    <p:sldId id="3070" r:id="rId35"/>
  </p:sldIdLst>
  <p:sldSz cx="9906000" cy="6858000" type="A4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9">
          <p15:clr>
            <a:srgbClr val="A4A3A4"/>
          </p15:clr>
        </p15:guide>
        <p15:guide id="2" orient="horz" pos="119" userDrawn="1">
          <p15:clr>
            <a:srgbClr val="A4A3A4"/>
          </p15:clr>
        </p15:guide>
        <p15:guide id="3" orient="horz" pos="482">
          <p15:clr>
            <a:srgbClr val="A4A3A4"/>
          </p15:clr>
        </p15:guide>
        <p15:guide id="4" orient="horz" pos="1525">
          <p15:clr>
            <a:srgbClr val="A4A3A4"/>
          </p15:clr>
        </p15:guide>
        <p15:guide id="5" orient="horz" pos="686" userDrawn="1">
          <p15:clr>
            <a:srgbClr val="A4A3A4"/>
          </p15:clr>
        </p15:guide>
        <p15:guide id="6" orient="horz" pos="974" userDrawn="1">
          <p15:clr>
            <a:srgbClr val="A4A3A4"/>
          </p15:clr>
        </p15:guide>
        <p15:guide id="7" orient="horz" pos="1389" userDrawn="1">
          <p15:clr>
            <a:srgbClr val="A4A3A4"/>
          </p15:clr>
        </p15:guide>
        <p15:guide id="8" orient="horz" pos="3997" userDrawn="1">
          <p15:clr>
            <a:srgbClr val="A4A3A4"/>
          </p15:clr>
        </p15:guide>
        <p15:guide id="9" pos="5887" userDrawn="1">
          <p15:clr>
            <a:srgbClr val="A4A3A4"/>
          </p15:clr>
        </p15:guide>
        <p15:guide id="10" pos="238" userDrawn="1">
          <p15:clr>
            <a:srgbClr val="A4A3A4"/>
          </p15:clr>
        </p15:guide>
        <p15:guide id="11" pos="6068" userDrawn="1">
          <p15:clr>
            <a:srgbClr val="A4A3A4"/>
          </p15:clr>
        </p15:guide>
        <p15:guide id="12" pos="308" userDrawn="1">
          <p15:clr>
            <a:srgbClr val="A4A3A4"/>
          </p15:clr>
        </p15:guide>
        <p15:guide id="13" pos="761" userDrawn="1">
          <p15:clr>
            <a:srgbClr val="A4A3A4"/>
          </p15:clr>
        </p15:guide>
        <p15:guide id="14" pos="1714" userDrawn="1">
          <p15:clr>
            <a:srgbClr val="A4A3A4"/>
          </p15:clr>
        </p15:guide>
        <p15:guide id="15" pos="2122" userDrawn="1">
          <p15:clr>
            <a:srgbClr val="A4A3A4"/>
          </p15:clr>
        </p15:guide>
        <p15:guide id="16" pos="5728" userDrawn="1">
          <p15:clr>
            <a:srgbClr val="A4A3A4"/>
          </p15:clr>
        </p15:guide>
        <p15:guide id="17" pos="3120" userDrawn="1">
          <p15:clr>
            <a:srgbClr val="A4A3A4"/>
          </p15:clr>
        </p15:guide>
        <p15:guide id="18" orient="horz" pos="1480" userDrawn="1">
          <p15:clr>
            <a:srgbClr val="A4A3A4"/>
          </p15:clr>
        </p15:guide>
        <p15:guide id="19" orient="horz" pos="1661" userDrawn="1">
          <p15:clr>
            <a:srgbClr val="A4A3A4"/>
          </p15:clr>
        </p15:guide>
        <p15:guide id="20" orient="horz" pos="1344" userDrawn="1">
          <p15:clr>
            <a:srgbClr val="A4A3A4"/>
          </p15:clr>
        </p15:guide>
        <p15:guide id="21" orient="horz" pos="1933" userDrawn="1">
          <p15:clr>
            <a:srgbClr val="A4A3A4"/>
          </p15:clr>
        </p15:guide>
        <p15:guide id="22" pos="4095" userDrawn="1">
          <p15:clr>
            <a:srgbClr val="A4A3A4"/>
          </p15:clr>
        </p15:guide>
        <p15:guide id="23" orient="horz" pos="2409" userDrawn="1">
          <p15:clr>
            <a:srgbClr val="A4A3A4"/>
          </p15:clr>
        </p15:guide>
        <p15:guide id="24" orient="horz" pos="1185" userDrawn="1">
          <p15:clr>
            <a:srgbClr val="A4A3A4"/>
          </p15:clr>
        </p15:guide>
        <p15:guide id="25" orient="horz" pos="33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 TEAM" initials="SH" lastIdx="1" clrIdx="0">
    <p:extLst>
      <p:ext uri="{19B8F6BF-5375-455C-9EA6-DF929625EA0E}">
        <p15:presenceInfo xmlns:p15="http://schemas.microsoft.com/office/powerpoint/2012/main" userId="SH TEAM" providerId="None"/>
      </p:ext>
    </p:extLst>
  </p:cmAuthor>
  <p:cmAuthor id="2" name="Kim, Jong-Seok (KR/PTR)" initials="KJ(" lastIdx="2" clrIdx="1">
    <p:extLst>
      <p:ext uri="{19B8F6BF-5375-455C-9EA6-DF929625EA0E}">
        <p15:presenceInfo xmlns:p15="http://schemas.microsoft.com/office/powerpoint/2012/main" userId="S::jkim50@kr.kpmg.com::cfd0076d-cb22-4e24-87a2-847f888924e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98"/>
    <a:srgbClr val="4095CD"/>
    <a:srgbClr val="A6A6A6"/>
    <a:srgbClr val="407AB2"/>
    <a:srgbClr val="ADCDEA"/>
    <a:srgbClr val="7FB8DD"/>
    <a:srgbClr val="D9E5F0"/>
    <a:srgbClr val="275791"/>
    <a:srgbClr val="84B4E0"/>
    <a:srgbClr val="7FA6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1BA7F3-85F8-9946-A6E8-71CFE3E5B091}" v="54" dt="2024-10-27T07:05:20.2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48" autoAdjust="0"/>
    <p:restoredTop sz="96754" autoAdjust="0"/>
  </p:normalViewPr>
  <p:slideViewPr>
    <p:cSldViewPr snapToGrid="0">
      <p:cViewPr varScale="1">
        <p:scale>
          <a:sx n="113" d="100"/>
          <a:sy n="113" d="100"/>
        </p:scale>
        <p:origin x="1632" y="184"/>
      </p:cViewPr>
      <p:guideLst>
        <p:guide orient="horz" pos="799"/>
        <p:guide orient="horz" pos="119"/>
        <p:guide orient="horz" pos="482"/>
        <p:guide orient="horz" pos="1525"/>
        <p:guide orient="horz" pos="686"/>
        <p:guide orient="horz" pos="974"/>
        <p:guide orient="horz" pos="1389"/>
        <p:guide orient="horz" pos="3997"/>
        <p:guide pos="5887"/>
        <p:guide pos="238"/>
        <p:guide pos="6068"/>
        <p:guide pos="308"/>
        <p:guide pos="761"/>
        <p:guide pos="1714"/>
        <p:guide pos="2122"/>
        <p:guide pos="5728"/>
        <p:guide pos="3120"/>
        <p:guide orient="horz" pos="1480"/>
        <p:guide orient="horz" pos="1661"/>
        <p:guide orient="horz" pos="1344"/>
        <p:guide orient="horz" pos="1933"/>
        <p:guide pos="4095"/>
        <p:guide orient="horz" pos="2409"/>
        <p:guide orient="horz" pos="1185"/>
        <p:guide orient="horz" pos="33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66" d="100"/>
        <a:sy n="66" d="100"/>
      </p:scale>
      <p:origin x="0" y="-3648"/>
    </p:cViewPr>
  </p:sorterViewPr>
  <p:notesViewPr>
    <p:cSldViewPr snapToGrid="0">
      <p:cViewPr varScale="1">
        <p:scale>
          <a:sx n="76" d="100"/>
          <a:sy n="76" d="100"/>
        </p:scale>
        <p:origin x="3780" y="10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viewProps" Target="viewProps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notesMaster" Target="notesMasters/notesMaster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microsoft.com/office/2015/10/relationships/revisionInfo" Target="revisionInfo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설화" userId="e275e033-e0eb-4ec7-9e93-de46211c3074" providerId="ADAL" clId="{461BA7F3-85F8-9946-A6E8-71CFE3E5B091}"/>
    <pc:docChg chg="undo custSel addSld delSld modSld sldOrd modMainMaster">
      <pc:chgData name="이설화" userId="e275e033-e0eb-4ec7-9e93-de46211c3074" providerId="ADAL" clId="{461BA7F3-85F8-9946-A6E8-71CFE3E5B091}" dt="2024-10-27T07:11:02.995" v="8689" actId="20577"/>
      <pc:docMkLst>
        <pc:docMk/>
      </pc:docMkLst>
      <pc:sldChg chg="del">
        <pc:chgData name="이설화" userId="e275e033-e0eb-4ec7-9e93-de46211c3074" providerId="ADAL" clId="{461BA7F3-85F8-9946-A6E8-71CFE3E5B091}" dt="2024-10-27T05:58:01.039" v="4171" actId="2696"/>
        <pc:sldMkLst>
          <pc:docMk/>
          <pc:sldMk cId="2484050116" sldId="294"/>
        </pc:sldMkLst>
      </pc:sldChg>
      <pc:sldChg chg="modSp mod">
        <pc:chgData name="이설화" userId="e275e033-e0eb-4ec7-9e93-de46211c3074" providerId="ADAL" clId="{461BA7F3-85F8-9946-A6E8-71CFE3E5B091}" dt="2024-10-27T06:13:27.642" v="5339" actId="20577"/>
        <pc:sldMkLst>
          <pc:docMk/>
          <pc:sldMk cId="694004587" sldId="2992"/>
        </pc:sldMkLst>
        <pc:spChg chg="mod">
          <ac:chgData name="이설화" userId="e275e033-e0eb-4ec7-9e93-de46211c3074" providerId="ADAL" clId="{461BA7F3-85F8-9946-A6E8-71CFE3E5B091}" dt="2024-10-27T05:20:04.191" v="2916" actId="20577"/>
          <ac:spMkLst>
            <pc:docMk/>
            <pc:sldMk cId="694004587" sldId="2992"/>
            <ac:spMk id="3" creationId="{C1FE8449-50D5-D02B-E108-177C089F1009}"/>
          </ac:spMkLst>
        </pc:spChg>
        <pc:spChg chg="mod">
          <ac:chgData name="이설화" userId="e275e033-e0eb-4ec7-9e93-de46211c3074" providerId="ADAL" clId="{461BA7F3-85F8-9946-A6E8-71CFE3E5B091}" dt="2024-10-27T04:17:12.813" v="18" actId="14100"/>
          <ac:spMkLst>
            <pc:docMk/>
            <pc:sldMk cId="694004587" sldId="2992"/>
            <ac:spMk id="5" creationId="{5085FF63-78BF-476D-9F4A-8FD084DAE30F}"/>
          </ac:spMkLst>
        </pc:spChg>
        <pc:spChg chg="mod">
          <ac:chgData name="이설화" userId="e275e033-e0eb-4ec7-9e93-de46211c3074" providerId="ADAL" clId="{461BA7F3-85F8-9946-A6E8-71CFE3E5B091}" dt="2024-10-27T06:13:27.642" v="5339" actId="20577"/>
          <ac:spMkLst>
            <pc:docMk/>
            <pc:sldMk cId="694004587" sldId="2992"/>
            <ac:spMk id="6" creationId="{8EE17525-6C31-4046-BCE9-69EAA7CBB984}"/>
          </ac:spMkLst>
        </pc:spChg>
        <pc:spChg chg="mod">
          <ac:chgData name="이설화" userId="e275e033-e0eb-4ec7-9e93-de46211c3074" providerId="ADAL" clId="{461BA7F3-85F8-9946-A6E8-71CFE3E5B091}" dt="2024-10-27T05:48:50.096" v="3899" actId="20577"/>
          <ac:spMkLst>
            <pc:docMk/>
            <pc:sldMk cId="694004587" sldId="2992"/>
            <ac:spMk id="12" creationId="{9C78E8BD-AFF5-A001-B075-66D14F6FC053}"/>
          </ac:spMkLst>
        </pc:spChg>
      </pc:sldChg>
      <pc:sldChg chg="addSp delSp modSp mod">
        <pc:chgData name="이설화" userId="e275e033-e0eb-4ec7-9e93-de46211c3074" providerId="ADAL" clId="{461BA7F3-85F8-9946-A6E8-71CFE3E5B091}" dt="2024-10-27T06:37:34.663" v="6557" actId="20577"/>
        <pc:sldMkLst>
          <pc:docMk/>
          <pc:sldMk cId="4160111617" sldId="3027"/>
        </pc:sldMkLst>
        <pc:spChg chg="del mod">
          <ac:chgData name="이설화" userId="e275e033-e0eb-4ec7-9e93-de46211c3074" providerId="ADAL" clId="{461BA7F3-85F8-9946-A6E8-71CFE3E5B091}" dt="2024-10-27T04:39:00.887" v="738" actId="478"/>
          <ac:spMkLst>
            <pc:docMk/>
            <pc:sldMk cId="4160111617" sldId="3027"/>
            <ac:spMk id="2" creationId="{4F431F26-049A-4C81-A2EC-C22425515DFA}"/>
          </ac:spMkLst>
        </pc:spChg>
        <pc:spChg chg="add del mod">
          <ac:chgData name="이설화" userId="e275e033-e0eb-4ec7-9e93-de46211c3074" providerId="ADAL" clId="{461BA7F3-85F8-9946-A6E8-71CFE3E5B091}" dt="2024-10-27T04:56:09.064" v="2162" actId="478"/>
          <ac:spMkLst>
            <pc:docMk/>
            <pc:sldMk cId="4160111617" sldId="3027"/>
            <ac:spMk id="3" creationId="{B3FA9B6D-4D44-3A11-7F5B-C084E738A9C9}"/>
          </ac:spMkLst>
        </pc:spChg>
        <pc:spChg chg="add del mod">
          <ac:chgData name="이설화" userId="e275e033-e0eb-4ec7-9e93-de46211c3074" providerId="ADAL" clId="{461BA7F3-85F8-9946-A6E8-71CFE3E5B091}" dt="2024-10-27T04:56:09.064" v="2162" actId="478"/>
          <ac:spMkLst>
            <pc:docMk/>
            <pc:sldMk cId="4160111617" sldId="3027"/>
            <ac:spMk id="4" creationId="{C647DA1F-6019-A313-81F9-0B22D01E1256}"/>
          </ac:spMkLst>
        </pc:spChg>
        <pc:spChg chg="add del mod">
          <ac:chgData name="이설화" userId="e275e033-e0eb-4ec7-9e93-de46211c3074" providerId="ADAL" clId="{461BA7F3-85F8-9946-A6E8-71CFE3E5B091}" dt="2024-10-27T04:56:09.064" v="2162" actId="478"/>
          <ac:spMkLst>
            <pc:docMk/>
            <pc:sldMk cId="4160111617" sldId="3027"/>
            <ac:spMk id="5" creationId="{8148488C-884A-2DDA-E156-F2FBD7C87E6E}"/>
          </ac:spMkLst>
        </pc:spChg>
        <pc:spChg chg="add del mod">
          <ac:chgData name="이설화" userId="e275e033-e0eb-4ec7-9e93-de46211c3074" providerId="ADAL" clId="{461BA7F3-85F8-9946-A6E8-71CFE3E5B091}" dt="2024-10-27T04:56:09.064" v="2162" actId="478"/>
          <ac:spMkLst>
            <pc:docMk/>
            <pc:sldMk cId="4160111617" sldId="3027"/>
            <ac:spMk id="6" creationId="{02B8F4D0-B0E1-18C8-5666-5A5174BDC364}"/>
          </ac:spMkLst>
        </pc:spChg>
        <pc:spChg chg="add del mod">
          <ac:chgData name="이설화" userId="e275e033-e0eb-4ec7-9e93-de46211c3074" providerId="ADAL" clId="{461BA7F3-85F8-9946-A6E8-71CFE3E5B091}" dt="2024-10-27T04:56:09.064" v="2162" actId="478"/>
          <ac:spMkLst>
            <pc:docMk/>
            <pc:sldMk cId="4160111617" sldId="3027"/>
            <ac:spMk id="7" creationId="{A232F183-A8DE-1CC5-5C29-758D2783AF57}"/>
          </ac:spMkLst>
        </pc:spChg>
        <pc:spChg chg="add del mod">
          <ac:chgData name="이설화" userId="e275e033-e0eb-4ec7-9e93-de46211c3074" providerId="ADAL" clId="{461BA7F3-85F8-9946-A6E8-71CFE3E5B091}" dt="2024-10-27T04:56:09.064" v="2162" actId="478"/>
          <ac:spMkLst>
            <pc:docMk/>
            <pc:sldMk cId="4160111617" sldId="3027"/>
            <ac:spMk id="8" creationId="{D91DF2DD-A306-A3A6-DB2B-162B3C8854CA}"/>
          </ac:spMkLst>
        </pc:spChg>
        <pc:spChg chg="add del mod">
          <ac:chgData name="이설화" userId="e275e033-e0eb-4ec7-9e93-de46211c3074" providerId="ADAL" clId="{461BA7F3-85F8-9946-A6E8-71CFE3E5B091}" dt="2024-10-27T04:56:09.064" v="2162" actId="478"/>
          <ac:spMkLst>
            <pc:docMk/>
            <pc:sldMk cId="4160111617" sldId="3027"/>
            <ac:spMk id="9" creationId="{83FA7D0D-0311-8AE5-9302-173B7C773F99}"/>
          </ac:spMkLst>
        </pc:spChg>
        <pc:spChg chg="add del mod">
          <ac:chgData name="이설화" userId="e275e033-e0eb-4ec7-9e93-de46211c3074" providerId="ADAL" clId="{461BA7F3-85F8-9946-A6E8-71CFE3E5B091}" dt="2024-10-27T04:56:09.064" v="2162" actId="478"/>
          <ac:spMkLst>
            <pc:docMk/>
            <pc:sldMk cId="4160111617" sldId="3027"/>
            <ac:spMk id="10" creationId="{DC7A0AE9-58D0-C29F-BE90-47FAC73377FA}"/>
          </ac:spMkLst>
        </pc:spChg>
        <pc:spChg chg="add del mod">
          <ac:chgData name="이설화" userId="e275e033-e0eb-4ec7-9e93-de46211c3074" providerId="ADAL" clId="{461BA7F3-85F8-9946-A6E8-71CFE3E5B091}" dt="2024-10-27T04:56:09.064" v="2162" actId="478"/>
          <ac:spMkLst>
            <pc:docMk/>
            <pc:sldMk cId="4160111617" sldId="3027"/>
            <ac:spMk id="11" creationId="{E49C3502-B467-CE0F-1B23-6CAC039373DE}"/>
          </ac:spMkLst>
        </pc:spChg>
        <pc:spChg chg="add del mod">
          <ac:chgData name="이설화" userId="e275e033-e0eb-4ec7-9e93-de46211c3074" providerId="ADAL" clId="{461BA7F3-85F8-9946-A6E8-71CFE3E5B091}" dt="2024-10-27T04:56:09.064" v="2162" actId="478"/>
          <ac:spMkLst>
            <pc:docMk/>
            <pc:sldMk cId="4160111617" sldId="3027"/>
            <ac:spMk id="12" creationId="{DAA00FF6-0E09-C28C-B174-37FDF4BB4B73}"/>
          </ac:spMkLst>
        </pc:spChg>
        <pc:spChg chg="add del mod">
          <ac:chgData name="이설화" userId="e275e033-e0eb-4ec7-9e93-de46211c3074" providerId="ADAL" clId="{461BA7F3-85F8-9946-A6E8-71CFE3E5B091}" dt="2024-10-27T04:56:09.064" v="2162" actId="478"/>
          <ac:spMkLst>
            <pc:docMk/>
            <pc:sldMk cId="4160111617" sldId="3027"/>
            <ac:spMk id="13" creationId="{85646325-2FCB-FCDE-416F-94EBFABF6055}"/>
          </ac:spMkLst>
        </pc:spChg>
        <pc:spChg chg="mod">
          <ac:chgData name="이설화" userId="e275e033-e0eb-4ec7-9e93-de46211c3074" providerId="ADAL" clId="{461BA7F3-85F8-9946-A6E8-71CFE3E5B091}" dt="2024-10-27T06:34:38.411" v="6493" actId="1076"/>
          <ac:spMkLst>
            <pc:docMk/>
            <pc:sldMk cId="4160111617" sldId="3027"/>
            <ac:spMk id="14" creationId="{C3169A5F-196A-4E66-9928-5DB87AB70827}"/>
          </ac:spMkLst>
        </pc:spChg>
        <pc:spChg chg="mod">
          <ac:chgData name="이설화" userId="e275e033-e0eb-4ec7-9e93-de46211c3074" providerId="ADAL" clId="{461BA7F3-85F8-9946-A6E8-71CFE3E5B091}" dt="2024-10-27T06:36:01.559" v="6518" actId="20577"/>
          <ac:spMkLst>
            <pc:docMk/>
            <pc:sldMk cId="4160111617" sldId="3027"/>
            <ac:spMk id="15" creationId="{CF4CC6B8-E4F8-4C20-A634-A4C2E1D7A693}"/>
          </ac:spMkLst>
        </pc:spChg>
        <pc:spChg chg="mod">
          <ac:chgData name="이설화" userId="e275e033-e0eb-4ec7-9e93-de46211c3074" providerId="ADAL" clId="{461BA7F3-85F8-9946-A6E8-71CFE3E5B091}" dt="2024-10-27T05:01:55.519" v="2442" actId="14100"/>
          <ac:spMkLst>
            <pc:docMk/>
            <pc:sldMk cId="4160111617" sldId="3027"/>
            <ac:spMk id="16" creationId="{F2B5DB9D-667F-4FD6-BCBE-C45C44DD2A65}"/>
          </ac:spMkLst>
        </pc:spChg>
        <pc:spChg chg="add del mod">
          <ac:chgData name="이설화" userId="e275e033-e0eb-4ec7-9e93-de46211c3074" providerId="ADAL" clId="{461BA7F3-85F8-9946-A6E8-71CFE3E5B091}" dt="2024-10-27T04:56:09.064" v="2162" actId="478"/>
          <ac:spMkLst>
            <pc:docMk/>
            <pc:sldMk cId="4160111617" sldId="3027"/>
            <ac:spMk id="17" creationId="{D7E8F401-14A5-5186-AA15-907BBDAEEDE8}"/>
          </ac:spMkLst>
        </pc:spChg>
        <pc:spChg chg="del mod">
          <ac:chgData name="이설화" userId="e275e033-e0eb-4ec7-9e93-de46211c3074" providerId="ADAL" clId="{461BA7F3-85F8-9946-A6E8-71CFE3E5B091}" dt="2024-10-27T04:55:21.700" v="2160" actId="478"/>
          <ac:spMkLst>
            <pc:docMk/>
            <pc:sldMk cId="4160111617" sldId="3027"/>
            <ac:spMk id="18" creationId="{508F5BB9-2A81-44F0-8479-5D8E588B9695}"/>
          </ac:spMkLst>
        </pc:spChg>
        <pc:spChg chg="del mod">
          <ac:chgData name="이설화" userId="e275e033-e0eb-4ec7-9e93-de46211c3074" providerId="ADAL" clId="{461BA7F3-85F8-9946-A6E8-71CFE3E5B091}" dt="2024-10-27T04:55:21.700" v="2160" actId="478"/>
          <ac:spMkLst>
            <pc:docMk/>
            <pc:sldMk cId="4160111617" sldId="3027"/>
            <ac:spMk id="19" creationId="{64D8743B-8EC7-4E80-BE88-14A63027653F}"/>
          </ac:spMkLst>
        </pc:spChg>
        <pc:spChg chg="mod">
          <ac:chgData name="이설화" userId="e275e033-e0eb-4ec7-9e93-de46211c3074" providerId="ADAL" clId="{461BA7F3-85F8-9946-A6E8-71CFE3E5B091}" dt="2024-10-27T06:37:34.663" v="6557" actId="20577"/>
          <ac:spMkLst>
            <pc:docMk/>
            <pc:sldMk cId="4160111617" sldId="3027"/>
            <ac:spMk id="20" creationId="{4BA659A1-8AA1-4B3B-8841-9F0244111429}"/>
          </ac:spMkLst>
        </pc:spChg>
        <pc:spChg chg="del">
          <ac:chgData name="이설화" userId="e275e033-e0eb-4ec7-9e93-de46211c3074" providerId="ADAL" clId="{461BA7F3-85F8-9946-A6E8-71CFE3E5B091}" dt="2024-10-27T04:33:14.538" v="142" actId="478"/>
          <ac:spMkLst>
            <pc:docMk/>
            <pc:sldMk cId="4160111617" sldId="3027"/>
            <ac:spMk id="21" creationId="{AB8BE1C1-2EAE-4B7F-A07B-A52AE3A10B02}"/>
          </ac:spMkLst>
        </pc:spChg>
        <pc:spChg chg="add del mod">
          <ac:chgData name="이설화" userId="e275e033-e0eb-4ec7-9e93-de46211c3074" providerId="ADAL" clId="{461BA7F3-85F8-9946-A6E8-71CFE3E5B091}" dt="2024-10-27T04:56:09.064" v="2162" actId="478"/>
          <ac:spMkLst>
            <pc:docMk/>
            <pc:sldMk cId="4160111617" sldId="3027"/>
            <ac:spMk id="22" creationId="{577330E2-DC58-CFF5-D7A6-C58CAF274C07}"/>
          </ac:spMkLst>
        </pc:spChg>
        <pc:spChg chg="add del mod">
          <ac:chgData name="이설화" userId="e275e033-e0eb-4ec7-9e93-de46211c3074" providerId="ADAL" clId="{461BA7F3-85F8-9946-A6E8-71CFE3E5B091}" dt="2024-10-27T04:56:09.064" v="2162" actId="478"/>
          <ac:spMkLst>
            <pc:docMk/>
            <pc:sldMk cId="4160111617" sldId="3027"/>
            <ac:spMk id="23" creationId="{F4048E76-C017-38DE-4199-BAC1A4C5BD9D}"/>
          </ac:spMkLst>
        </pc:spChg>
        <pc:spChg chg="add del mod">
          <ac:chgData name="이설화" userId="e275e033-e0eb-4ec7-9e93-de46211c3074" providerId="ADAL" clId="{461BA7F3-85F8-9946-A6E8-71CFE3E5B091}" dt="2024-10-27T04:56:09.064" v="2162" actId="478"/>
          <ac:spMkLst>
            <pc:docMk/>
            <pc:sldMk cId="4160111617" sldId="3027"/>
            <ac:spMk id="24" creationId="{7EAF2E77-F60E-D54F-9C4F-7C6C383ADA3D}"/>
          </ac:spMkLst>
        </pc:spChg>
        <pc:spChg chg="add del mod">
          <ac:chgData name="이설화" userId="e275e033-e0eb-4ec7-9e93-de46211c3074" providerId="ADAL" clId="{461BA7F3-85F8-9946-A6E8-71CFE3E5B091}" dt="2024-10-27T04:56:09.064" v="2162" actId="478"/>
          <ac:spMkLst>
            <pc:docMk/>
            <pc:sldMk cId="4160111617" sldId="3027"/>
            <ac:spMk id="25" creationId="{E53C50FF-DF65-A248-80E1-D1AEABA407E5}"/>
          </ac:spMkLst>
        </pc:spChg>
        <pc:spChg chg="add del mod">
          <ac:chgData name="이설화" userId="e275e033-e0eb-4ec7-9e93-de46211c3074" providerId="ADAL" clId="{461BA7F3-85F8-9946-A6E8-71CFE3E5B091}" dt="2024-10-27T04:56:09.064" v="2162" actId="478"/>
          <ac:spMkLst>
            <pc:docMk/>
            <pc:sldMk cId="4160111617" sldId="3027"/>
            <ac:spMk id="26" creationId="{68B441DF-F077-63B7-259D-73600BFD68AB}"/>
          </ac:spMkLst>
        </pc:spChg>
        <pc:spChg chg="add del mod">
          <ac:chgData name="이설화" userId="e275e033-e0eb-4ec7-9e93-de46211c3074" providerId="ADAL" clId="{461BA7F3-85F8-9946-A6E8-71CFE3E5B091}" dt="2024-10-27T04:56:09.064" v="2162" actId="478"/>
          <ac:spMkLst>
            <pc:docMk/>
            <pc:sldMk cId="4160111617" sldId="3027"/>
            <ac:spMk id="27" creationId="{02702C4B-015F-A6AB-7811-075C303F19ED}"/>
          </ac:spMkLst>
        </pc:spChg>
        <pc:spChg chg="add del mod">
          <ac:chgData name="이설화" userId="e275e033-e0eb-4ec7-9e93-de46211c3074" providerId="ADAL" clId="{461BA7F3-85F8-9946-A6E8-71CFE3E5B091}" dt="2024-10-27T04:56:09.064" v="2162" actId="478"/>
          <ac:spMkLst>
            <pc:docMk/>
            <pc:sldMk cId="4160111617" sldId="3027"/>
            <ac:spMk id="32" creationId="{4AF64D17-9439-A0A7-8BD6-BB71093FEF63}"/>
          </ac:spMkLst>
        </pc:spChg>
        <pc:spChg chg="add del mod">
          <ac:chgData name="이설화" userId="e275e033-e0eb-4ec7-9e93-de46211c3074" providerId="ADAL" clId="{461BA7F3-85F8-9946-A6E8-71CFE3E5B091}" dt="2024-10-27T04:56:09.064" v="2162" actId="478"/>
          <ac:spMkLst>
            <pc:docMk/>
            <pc:sldMk cId="4160111617" sldId="3027"/>
            <ac:spMk id="33" creationId="{936BE7B8-0232-5D36-161E-7766F561AEFF}"/>
          </ac:spMkLst>
        </pc:spChg>
        <pc:spChg chg="add mod">
          <ac:chgData name="이설화" userId="e275e033-e0eb-4ec7-9e93-de46211c3074" providerId="ADAL" clId="{461BA7F3-85F8-9946-A6E8-71CFE3E5B091}" dt="2024-10-27T05:05:08.039" v="2482" actId="1076"/>
          <ac:spMkLst>
            <pc:docMk/>
            <pc:sldMk cId="4160111617" sldId="3027"/>
            <ac:spMk id="35" creationId="{D617655C-129F-45D6-E96E-3DADC6EB34BB}"/>
          </ac:spMkLst>
        </pc:spChg>
        <pc:spChg chg="mod">
          <ac:chgData name="이설화" userId="e275e033-e0eb-4ec7-9e93-de46211c3074" providerId="ADAL" clId="{461BA7F3-85F8-9946-A6E8-71CFE3E5B091}" dt="2024-10-27T05:33:26.191" v="3443" actId="20577"/>
          <ac:spMkLst>
            <pc:docMk/>
            <pc:sldMk cId="4160111617" sldId="3027"/>
            <ac:spMk id="54" creationId="{00000000-0000-0000-0000-000000000000}"/>
          </ac:spMkLst>
        </pc:spChg>
        <pc:graphicFrameChg chg="add mod">
          <ac:chgData name="이설화" userId="e275e033-e0eb-4ec7-9e93-de46211c3074" providerId="ADAL" clId="{461BA7F3-85F8-9946-A6E8-71CFE3E5B091}" dt="2024-10-27T05:01:55.519" v="2442" actId="14100"/>
          <ac:graphicFrameMkLst>
            <pc:docMk/>
            <pc:sldMk cId="4160111617" sldId="3027"/>
            <ac:graphicFrameMk id="34" creationId="{A411C7D0-A610-F4EC-4734-37633A6671B1}"/>
          </ac:graphicFrameMkLst>
        </pc:graphicFrameChg>
        <pc:cxnChg chg="add del mod">
          <ac:chgData name="이설화" userId="e275e033-e0eb-4ec7-9e93-de46211c3074" providerId="ADAL" clId="{461BA7F3-85F8-9946-A6E8-71CFE3E5B091}" dt="2024-10-27T04:56:09.064" v="2162" actId="478"/>
          <ac:cxnSpMkLst>
            <pc:docMk/>
            <pc:sldMk cId="4160111617" sldId="3027"/>
            <ac:cxnSpMk id="28" creationId="{335BF4A2-EFDB-70DB-143B-C67FDEE94236}"/>
          </ac:cxnSpMkLst>
        </pc:cxnChg>
        <pc:cxnChg chg="add del mod">
          <ac:chgData name="이설화" userId="e275e033-e0eb-4ec7-9e93-de46211c3074" providerId="ADAL" clId="{461BA7F3-85F8-9946-A6E8-71CFE3E5B091}" dt="2024-10-27T04:56:09.064" v="2162" actId="478"/>
          <ac:cxnSpMkLst>
            <pc:docMk/>
            <pc:sldMk cId="4160111617" sldId="3027"/>
            <ac:cxnSpMk id="29" creationId="{E11745DC-7925-B46E-DBD3-466B16DCBE99}"/>
          </ac:cxnSpMkLst>
        </pc:cxnChg>
        <pc:cxnChg chg="add del mod">
          <ac:chgData name="이설화" userId="e275e033-e0eb-4ec7-9e93-de46211c3074" providerId="ADAL" clId="{461BA7F3-85F8-9946-A6E8-71CFE3E5B091}" dt="2024-10-27T04:56:09.064" v="2162" actId="478"/>
          <ac:cxnSpMkLst>
            <pc:docMk/>
            <pc:sldMk cId="4160111617" sldId="3027"/>
            <ac:cxnSpMk id="30" creationId="{5F46088E-2B4A-CF94-2037-A6847940EE20}"/>
          </ac:cxnSpMkLst>
        </pc:cxnChg>
        <pc:cxnChg chg="add del mod">
          <ac:chgData name="이설화" userId="e275e033-e0eb-4ec7-9e93-de46211c3074" providerId="ADAL" clId="{461BA7F3-85F8-9946-A6E8-71CFE3E5B091}" dt="2024-10-27T04:56:09.064" v="2162" actId="478"/>
          <ac:cxnSpMkLst>
            <pc:docMk/>
            <pc:sldMk cId="4160111617" sldId="3027"/>
            <ac:cxnSpMk id="31" creationId="{61C82B03-279A-734E-4C86-4F2FC4F140A8}"/>
          </ac:cxnSpMkLst>
        </pc:cxnChg>
      </pc:sldChg>
      <pc:sldChg chg="del">
        <pc:chgData name="이설화" userId="e275e033-e0eb-4ec7-9e93-de46211c3074" providerId="ADAL" clId="{461BA7F3-85F8-9946-A6E8-71CFE3E5B091}" dt="2024-10-27T06:11:58.815" v="5258" actId="2696"/>
        <pc:sldMkLst>
          <pc:docMk/>
          <pc:sldMk cId="792373029" sldId="3053"/>
        </pc:sldMkLst>
      </pc:sldChg>
      <pc:sldChg chg="modSp del mod">
        <pc:chgData name="이설화" userId="e275e033-e0eb-4ec7-9e93-de46211c3074" providerId="ADAL" clId="{461BA7F3-85F8-9946-A6E8-71CFE3E5B091}" dt="2024-10-27T05:05:47.794" v="2528" actId="2696"/>
        <pc:sldMkLst>
          <pc:docMk/>
          <pc:sldMk cId="2305575440" sldId="3055"/>
        </pc:sldMkLst>
        <pc:spChg chg="mod">
          <ac:chgData name="이설화" userId="e275e033-e0eb-4ec7-9e93-de46211c3074" providerId="ADAL" clId="{461BA7F3-85F8-9946-A6E8-71CFE3E5B091}" dt="2024-10-27T04:54:58.895" v="2157" actId="20577"/>
          <ac:spMkLst>
            <pc:docMk/>
            <pc:sldMk cId="2305575440" sldId="3055"/>
            <ac:spMk id="25" creationId="{60444B12-2A4F-4CA0-9D26-2F535E4DBDE0}"/>
          </ac:spMkLst>
        </pc:spChg>
      </pc:sldChg>
      <pc:sldChg chg="del">
        <pc:chgData name="이설화" userId="e275e033-e0eb-4ec7-9e93-de46211c3074" providerId="ADAL" clId="{461BA7F3-85F8-9946-A6E8-71CFE3E5B091}" dt="2024-10-27T04:52:40.668" v="2070" actId="2696"/>
        <pc:sldMkLst>
          <pc:docMk/>
          <pc:sldMk cId="3450647253" sldId="3058"/>
        </pc:sldMkLst>
      </pc:sldChg>
      <pc:sldChg chg="modSp mod">
        <pc:chgData name="이설화" userId="e275e033-e0eb-4ec7-9e93-de46211c3074" providerId="ADAL" clId="{461BA7F3-85F8-9946-A6E8-71CFE3E5B091}" dt="2024-10-27T05:49:34.229" v="3931" actId="20577"/>
        <pc:sldMkLst>
          <pc:docMk/>
          <pc:sldMk cId="282198401" sldId="3059"/>
        </pc:sldMkLst>
        <pc:spChg chg="mod">
          <ac:chgData name="이설화" userId="e275e033-e0eb-4ec7-9e93-de46211c3074" providerId="ADAL" clId="{461BA7F3-85F8-9946-A6E8-71CFE3E5B091}" dt="2024-10-27T05:48:07.088" v="3851" actId="20577"/>
          <ac:spMkLst>
            <pc:docMk/>
            <pc:sldMk cId="282198401" sldId="3059"/>
            <ac:spMk id="13" creationId="{600800D6-22A8-4184-A2DF-83F5C85023D0}"/>
          </ac:spMkLst>
        </pc:spChg>
        <pc:spChg chg="mod">
          <ac:chgData name="이설화" userId="e275e033-e0eb-4ec7-9e93-de46211c3074" providerId="ADAL" clId="{461BA7F3-85F8-9946-A6E8-71CFE3E5B091}" dt="2024-10-27T05:48:21.658" v="3876" actId="20577"/>
          <ac:spMkLst>
            <pc:docMk/>
            <pc:sldMk cId="282198401" sldId="3059"/>
            <ac:spMk id="15" creationId="{AF5DAF2A-9AE4-44C2-8AF9-AB1729E8AA15}"/>
          </ac:spMkLst>
        </pc:spChg>
        <pc:spChg chg="mod">
          <ac:chgData name="이설화" userId="e275e033-e0eb-4ec7-9e93-de46211c3074" providerId="ADAL" clId="{461BA7F3-85F8-9946-A6E8-71CFE3E5B091}" dt="2024-10-27T05:49:34.229" v="3931" actId="20577"/>
          <ac:spMkLst>
            <pc:docMk/>
            <pc:sldMk cId="282198401" sldId="3059"/>
            <ac:spMk id="54" creationId="{00000000-0000-0000-0000-000000000000}"/>
          </ac:spMkLst>
        </pc:spChg>
      </pc:sldChg>
      <pc:sldChg chg="modSp mod">
        <pc:chgData name="이설화" userId="e275e033-e0eb-4ec7-9e93-de46211c3074" providerId="ADAL" clId="{461BA7F3-85F8-9946-A6E8-71CFE3E5B091}" dt="2024-10-27T05:05:31.546" v="2527" actId="1076"/>
        <pc:sldMkLst>
          <pc:docMk/>
          <pc:sldMk cId="141955572" sldId="3060"/>
        </pc:sldMkLst>
        <pc:spChg chg="mod">
          <ac:chgData name="이설화" userId="e275e033-e0eb-4ec7-9e93-de46211c3074" providerId="ADAL" clId="{461BA7F3-85F8-9946-A6E8-71CFE3E5B091}" dt="2024-10-27T05:05:31.546" v="2527" actId="1076"/>
          <ac:spMkLst>
            <pc:docMk/>
            <pc:sldMk cId="141955572" sldId="3060"/>
            <ac:spMk id="9" creationId="{B5626A45-0FDE-4952-BB98-8354D8A8CD4A}"/>
          </ac:spMkLst>
        </pc:spChg>
      </pc:sldChg>
      <pc:sldChg chg="del">
        <pc:chgData name="이설화" userId="e275e033-e0eb-4ec7-9e93-de46211c3074" providerId="ADAL" clId="{461BA7F3-85F8-9946-A6E8-71CFE3E5B091}" dt="2024-10-27T04:52:38.965" v="2069" actId="2696"/>
        <pc:sldMkLst>
          <pc:docMk/>
          <pc:sldMk cId="1628662244" sldId="3061"/>
        </pc:sldMkLst>
      </pc:sldChg>
      <pc:sldChg chg="modSp del mod ord">
        <pc:chgData name="이설화" userId="e275e033-e0eb-4ec7-9e93-de46211c3074" providerId="ADAL" clId="{461BA7F3-85F8-9946-A6E8-71CFE3E5B091}" dt="2024-10-27T05:41:21.828" v="3604" actId="2696"/>
        <pc:sldMkLst>
          <pc:docMk/>
          <pc:sldMk cId="377535463" sldId="3062"/>
        </pc:sldMkLst>
        <pc:spChg chg="mod">
          <ac:chgData name="이설화" userId="e275e033-e0eb-4ec7-9e93-de46211c3074" providerId="ADAL" clId="{461BA7F3-85F8-9946-A6E8-71CFE3E5B091}" dt="2024-10-27T05:40:56.545" v="3602" actId="20577"/>
          <ac:spMkLst>
            <pc:docMk/>
            <pc:sldMk cId="377535463" sldId="3062"/>
            <ac:spMk id="9" creationId="{B5626A45-0FDE-4952-BB98-8354D8A8CD4A}"/>
          </ac:spMkLst>
        </pc:spChg>
      </pc:sldChg>
      <pc:sldChg chg="addSp delSp modSp mod ord">
        <pc:chgData name="이설화" userId="e275e033-e0eb-4ec7-9e93-de46211c3074" providerId="ADAL" clId="{461BA7F3-85F8-9946-A6E8-71CFE3E5B091}" dt="2024-10-27T05:33:34.475" v="3447"/>
        <pc:sldMkLst>
          <pc:docMk/>
          <pc:sldMk cId="2993448588" sldId="3063"/>
        </pc:sldMkLst>
        <pc:spChg chg="add mod">
          <ac:chgData name="이설화" userId="e275e033-e0eb-4ec7-9e93-de46211c3074" providerId="ADAL" clId="{461BA7F3-85F8-9946-A6E8-71CFE3E5B091}" dt="2024-10-27T05:29:21.914" v="3350" actId="14100"/>
          <ac:spMkLst>
            <pc:docMk/>
            <pc:sldMk cId="2993448588" sldId="3063"/>
            <ac:spMk id="2" creationId="{339E3FED-6587-A8B4-57E6-A875E34FB170}"/>
          </ac:spMkLst>
        </pc:spChg>
        <pc:spChg chg="mod">
          <ac:chgData name="이설화" userId="e275e033-e0eb-4ec7-9e93-de46211c3074" providerId="ADAL" clId="{461BA7F3-85F8-9946-A6E8-71CFE3E5B091}" dt="2024-10-27T05:10:52.846" v="2773" actId="1076"/>
          <ac:spMkLst>
            <pc:docMk/>
            <pc:sldMk cId="2993448588" sldId="3063"/>
            <ac:spMk id="6" creationId="{19687A02-39D6-4179-927B-A32918534C20}"/>
          </ac:spMkLst>
        </pc:spChg>
        <pc:spChg chg="mod">
          <ac:chgData name="이설화" userId="e275e033-e0eb-4ec7-9e93-de46211c3074" providerId="ADAL" clId="{461BA7F3-85F8-9946-A6E8-71CFE3E5B091}" dt="2024-10-27T05:20:20.626" v="2917" actId="20577"/>
          <ac:spMkLst>
            <pc:docMk/>
            <pc:sldMk cId="2993448588" sldId="3063"/>
            <ac:spMk id="7" creationId="{37E20B7B-4258-4EE1-A2EA-931774DEB5C8}"/>
          </ac:spMkLst>
        </pc:spChg>
        <pc:spChg chg="mod">
          <ac:chgData name="이설화" userId="e275e033-e0eb-4ec7-9e93-de46211c3074" providerId="ADAL" clId="{461BA7F3-85F8-9946-A6E8-71CFE3E5B091}" dt="2024-10-27T05:10:30.960" v="2772" actId="255"/>
          <ac:spMkLst>
            <pc:docMk/>
            <pc:sldMk cId="2993448588" sldId="3063"/>
            <ac:spMk id="8" creationId="{D6CA3450-0411-43B4-8154-28FF182DE199}"/>
          </ac:spMkLst>
        </pc:spChg>
        <pc:spChg chg="del mod">
          <ac:chgData name="이설화" userId="e275e033-e0eb-4ec7-9e93-de46211c3074" providerId="ADAL" clId="{461BA7F3-85F8-9946-A6E8-71CFE3E5B091}" dt="2024-10-27T05:08:59.155" v="2728" actId="478"/>
          <ac:spMkLst>
            <pc:docMk/>
            <pc:sldMk cId="2993448588" sldId="3063"/>
            <ac:spMk id="9" creationId="{9F939E6D-27F6-4603-A734-C08AC71B9494}"/>
          </ac:spMkLst>
        </pc:spChg>
        <pc:spChg chg="del mod">
          <ac:chgData name="이설화" userId="e275e033-e0eb-4ec7-9e93-de46211c3074" providerId="ADAL" clId="{461BA7F3-85F8-9946-A6E8-71CFE3E5B091}" dt="2024-10-27T05:08:48.454" v="2725" actId="478"/>
          <ac:spMkLst>
            <pc:docMk/>
            <pc:sldMk cId="2993448588" sldId="3063"/>
            <ac:spMk id="10" creationId="{C391DD23-3C8F-40F3-BAC8-895528A5DD46}"/>
          </ac:spMkLst>
        </pc:spChg>
        <pc:spChg chg="mod">
          <ac:chgData name="이설화" userId="e275e033-e0eb-4ec7-9e93-de46211c3074" providerId="ADAL" clId="{461BA7F3-85F8-9946-A6E8-71CFE3E5B091}" dt="2024-10-27T05:10:59.039" v="2774" actId="1076"/>
          <ac:spMkLst>
            <pc:docMk/>
            <pc:sldMk cId="2993448588" sldId="3063"/>
            <ac:spMk id="11" creationId="{D714BAC8-8252-4CF6-ADEA-8ED8E3B47C81}"/>
          </ac:spMkLst>
        </pc:spChg>
        <pc:spChg chg="mod">
          <ac:chgData name="이설화" userId="e275e033-e0eb-4ec7-9e93-de46211c3074" providerId="ADAL" clId="{461BA7F3-85F8-9946-A6E8-71CFE3E5B091}" dt="2024-10-27T05:10:30.960" v="2772" actId="255"/>
          <ac:spMkLst>
            <pc:docMk/>
            <pc:sldMk cId="2993448588" sldId="3063"/>
            <ac:spMk id="12" creationId="{727CCBE5-B87C-443B-B7D6-2DB5FA1640A9}"/>
          </ac:spMkLst>
        </pc:spChg>
        <pc:spChg chg="del mod">
          <ac:chgData name="이설화" userId="e275e033-e0eb-4ec7-9e93-de46211c3074" providerId="ADAL" clId="{461BA7F3-85F8-9946-A6E8-71CFE3E5B091}" dt="2024-10-27T05:08:53.796" v="2726" actId="478"/>
          <ac:spMkLst>
            <pc:docMk/>
            <pc:sldMk cId="2993448588" sldId="3063"/>
            <ac:spMk id="13" creationId="{664A064C-7837-4EE1-B0A3-42EEA192CA23}"/>
          </ac:spMkLst>
        </pc:spChg>
        <pc:spChg chg="mod">
          <ac:chgData name="이설화" userId="e275e033-e0eb-4ec7-9e93-de46211c3074" providerId="ADAL" clId="{461BA7F3-85F8-9946-A6E8-71CFE3E5B091}" dt="2024-10-27T05:10:59.039" v="2774" actId="1076"/>
          <ac:spMkLst>
            <pc:docMk/>
            <pc:sldMk cId="2993448588" sldId="3063"/>
            <ac:spMk id="14" creationId="{661D90B3-7D24-4C3B-96DC-541A323C113D}"/>
          </ac:spMkLst>
        </pc:spChg>
        <pc:spChg chg="mod">
          <ac:chgData name="이설화" userId="e275e033-e0eb-4ec7-9e93-de46211c3074" providerId="ADAL" clId="{461BA7F3-85F8-9946-A6E8-71CFE3E5B091}" dt="2024-10-27T05:10:59.039" v="2774" actId="1076"/>
          <ac:spMkLst>
            <pc:docMk/>
            <pc:sldMk cId="2993448588" sldId="3063"/>
            <ac:spMk id="15" creationId="{580B321B-8893-4AF0-A07F-1B86CB3479EF}"/>
          </ac:spMkLst>
        </pc:spChg>
        <pc:spChg chg="mod">
          <ac:chgData name="이설화" userId="e275e033-e0eb-4ec7-9e93-de46211c3074" providerId="ADAL" clId="{461BA7F3-85F8-9946-A6E8-71CFE3E5B091}" dt="2024-10-27T05:10:30.960" v="2772" actId="255"/>
          <ac:spMkLst>
            <pc:docMk/>
            <pc:sldMk cId="2993448588" sldId="3063"/>
            <ac:spMk id="16" creationId="{78759286-6CD0-4D00-B5BF-F85A6C88E6F9}"/>
          </ac:spMkLst>
        </pc:spChg>
        <pc:spChg chg="mod">
          <ac:chgData name="이설화" userId="e275e033-e0eb-4ec7-9e93-de46211c3074" providerId="ADAL" clId="{461BA7F3-85F8-9946-A6E8-71CFE3E5B091}" dt="2024-10-27T05:12:45.716" v="2816" actId="20577"/>
          <ac:spMkLst>
            <pc:docMk/>
            <pc:sldMk cId="2993448588" sldId="3063"/>
            <ac:spMk id="17" creationId="{BB2F94E5-E2F8-46B5-9295-31DCCA33BE9E}"/>
          </ac:spMkLst>
        </pc:spChg>
        <pc:spChg chg="del mod">
          <ac:chgData name="이설화" userId="e275e033-e0eb-4ec7-9e93-de46211c3074" providerId="ADAL" clId="{461BA7F3-85F8-9946-A6E8-71CFE3E5B091}" dt="2024-10-27T05:10:08.421" v="2767" actId="478"/>
          <ac:spMkLst>
            <pc:docMk/>
            <pc:sldMk cId="2993448588" sldId="3063"/>
            <ac:spMk id="18" creationId="{774A7D1B-A302-48F0-A58E-042E3C64EE76}"/>
          </ac:spMkLst>
        </pc:spChg>
        <pc:spChg chg="del mod">
          <ac:chgData name="이설화" userId="e275e033-e0eb-4ec7-9e93-de46211c3074" providerId="ADAL" clId="{461BA7F3-85F8-9946-A6E8-71CFE3E5B091}" dt="2024-10-27T05:10:08.421" v="2767" actId="478"/>
          <ac:spMkLst>
            <pc:docMk/>
            <pc:sldMk cId="2993448588" sldId="3063"/>
            <ac:spMk id="27" creationId="{E1DBDCB6-9F0A-4EF9-A69C-B97E36817478}"/>
          </ac:spMkLst>
        </pc:spChg>
        <pc:spChg chg="del mod">
          <ac:chgData name="이설화" userId="e275e033-e0eb-4ec7-9e93-de46211c3074" providerId="ADAL" clId="{461BA7F3-85F8-9946-A6E8-71CFE3E5B091}" dt="2024-10-27T05:10:08.421" v="2767" actId="478"/>
          <ac:spMkLst>
            <pc:docMk/>
            <pc:sldMk cId="2993448588" sldId="3063"/>
            <ac:spMk id="29" creationId="{84BDECAC-89B2-4A31-95C4-6AF92C44F2A4}"/>
          </ac:spMkLst>
        </pc:spChg>
        <pc:spChg chg="mod">
          <ac:chgData name="이설화" userId="e275e033-e0eb-4ec7-9e93-de46211c3074" providerId="ADAL" clId="{461BA7F3-85F8-9946-A6E8-71CFE3E5B091}" dt="2024-10-27T05:33:34.475" v="3447"/>
          <ac:spMkLst>
            <pc:docMk/>
            <pc:sldMk cId="2993448588" sldId="3063"/>
            <ac:spMk id="54" creationId="{00000000-0000-0000-0000-000000000000}"/>
          </ac:spMkLst>
        </pc:spChg>
        <pc:grpChg chg="del mod">
          <ac:chgData name="이설화" userId="e275e033-e0eb-4ec7-9e93-de46211c3074" providerId="ADAL" clId="{461BA7F3-85F8-9946-A6E8-71CFE3E5B091}" dt="2024-10-27T05:10:08.421" v="2767" actId="478"/>
          <ac:grpSpMkLst>
            <pc:docMk/>
            <pc:sldMk cId="2993448588" sldId="3063"/>
            <ac:grpSpMk id="19" creationId="{A12D1069-C405-4071-93EA-8C2C43FD3E6B}"/>
          </ac:grpSpMkLst>
        </pc:grpChg>
      </pc:sldChg>
      <pc:sldChg chg="delSp modSp del mod ord">
        <pc:chgData name="이설화" userId="e275e033-e0eb-4ec7-9e93-de46211c3074" providerId="ADAL" clId="{461BA7F3-85F8-9946-A6E8-71CFE3E5B091}" dt="2024-10-27T05:19:43.773" v="2888" actId="2696"/>
        <pc:sldMkLst>
          <pc:docMk/>
          <pc:sldMk cId="6985329" sldId="3064"/>
        </pc:sldMkLst>
        <pc:spChg chg="del">
          <ac:chgData name="이설화" userId="e275e033-e0eb-4ec7-9e93-de46211c3074" providerId="ADAL" clId="{461BA7F3-85F8-9946-A6E8-71CFE3E5B091}" dt="2024-10-27T05:18:46.887" v="2878" actId="478"/>
          <ac:spMkLst>
            <pc:docMk/>
            <pc:sldMk cId="6985329" sldId="3064"/>
            <ac:spMk id="2" creationId="{06E528DA-309C-46F9-AF28-DD79AACFA6C5}"/>
          </ac:spMkLst>
        </pc:spChg>
        <pc:spChg chg="del">
          <ac:chgData name="이설화" userId="e275e033-e0eb-4ec7-9e93-de46211c3074" providerId="ADAL" clId="{461BA7F3-85F8-9946-A6E8-71CFE3E5B091}" dt="2024-10-27T05:18:40.105" v="2876" actId="478"/>
          <ac:spMkLst>
            <pc:docMk/>
            <pc:sldMk cId="6985329" sldId="3064"/>
            <ac:spMk id="13" creationId="{1818CADF-50DC-4D23-BC5F-9F26AC5387D1}"/>
          </ac:spMkLst>
        </pc:spChg>
        <pc:spChg chg="mod">
          <ac:chgData name="이설화" userId="e275e033-e0eb-4ec7-9e93-de46211c3074" providerId="ADAL" clId="{461BA7F3-85F8-9946-A6E8-71CFE3E5B091}" dt="2024-10-27T05:18:30.107" v="2875" actId="20577"/>
          <ac:spMkLst>
            <pc:docMk/>
            <pc:sldMk cId="6985329" sldId="3064"/>
            <ac:spMk id="54" creationId="{00000000-0000-0000-0000-000000000000}"/>
          </ac:spMkLst>
        </pc:spChg>
        <pc:graphicFrameChg chg="del">
          <ac:chgData name="이설화" userId="e275e033-e0eb-4ec7-9e93-de46211c3074" providerId="ADAL" clId="{461BA7F3-85F8-9946-A6E8-71CFE3E5B091}" dt="2024-10-27T05:18:42.879" v="2877" actId="478"/>
          <ac:graphicFrameMkLst>
            <pc:docMk/>
            <pc:sldMk cId="6985329" sldId="3064"/>
            <ac:graphicFrameMk id="4" creationId="{89CAACFC-C155-490C-868B-2769041EFE10}"/>
          </ac:graphicFrameMkLst>
        </pc:graphicFrameChg>
        <pc:graphicFrameChg chg="del">
          <ac:chgData name="이설화" userId="e275e033-e0eb-4ec7-9e93-de46211c3074" providerId="ADAL" clId="{461BA7F3-85F8-9946-A6E8-71CFE3E5B091}" dt="2024-10-27T05:18:46.887" v="2878" actId="478"/>
          <ac:graphicFrameMkLst>
            <pc:docMk/>
            <pc:sldMk cId="6985329" sldId="3064"/>
            <ac:graphicFrameMk id="9" creationId="{22DCBF67-85AA-41D0-A64E-7CF6D44AAD50}"/>
          </ac:graphicFrameMkLst>
        </pc:graphicFrameChg>
        <pc:graphicFrameChg chg="del">
          <ac:chgData name="이설화" userId="e275e033-e0eb-4ec7-9e93-de46211c3074" providerId="ADAL" clId="{461BA7F3-85F8-9946-A6E8-71CFE3E5B091}" dt="2024-10-27T05:18:46.887" v="2878" actId="478"/>
          <ac:graphicFrameMkLst>
            <pc:docMk/>
            <pc:sldMk cId="6985329" sldId="3064"/>
            <ac:graphicFrameMk id="10" creationId="{4DA9740C-53AA-413D-A288-5335CD589F92}"/>
          </ac:graphicFrameMkLst>
        </pc:graphicFrameChg>
        <pc:graphicFrameChg chg="del">
          <ac:chgData name="이설화" userId="e275e033-e0eb-4ec7-9e93-de46211c3074" providerId="ADAL" clId="{461BA7F3-85F8-9946-A6E8-71CFE3E5B091}" dt="2024-10-27T05:18:46.887" v="2878" actId="478"/>
          <ac:graphicFrameMkLst>
            <pc:docMk/>
            <pc:sldMk cId="6985329" sldId="3064"/>
            <ac:graphicFrameMk id="11" creationId="{8335F2A3-367A-4A0D-9632-0B306C3AD05A}"/>
          </ac:graphicFrameMkLst>
        </pc:graphicFrameChg>
        <pc:graphicFrameChg chg="del">
          <ac:chgData name="이설화" userId="e275e033-e0eb-4ec7-9e93-de46211c3074" providerId="ADAL" clId="{461BA7F3-85F8-9946-A6E8-71CFE3E5B091}" dt="2024-10-27T05:18:46.887" v="2878" actId="478"/>
          <ac:graphicFrameMkLst>
            <pc:docMk/>
            <pc:sldMk cId="6985329" sldId="3064"/>
            <ac:graphicFrameMk id="12" creationId="{4B93D54B-433B-40E9-A74F-88DEE28BCC5F}"/>
          </ac:graphicFrameMkLst>
        </pc:graphicFrameChg>
      </pc:sldChg>
      <pc:sldChg chg="del">
        <pc:chgData name="이설화" userId="e275e033-e0eb-4ec7-9e93-de46211c3074" providerId="ADAL" clId="{461BA7F3-85F8-9946-A6E8-71CFE3E5B091}" dt="2024-10-27T06:11:59.537" v="5259" actId="2696"/>
        <pc:sldMkLst>
          <pc:docMk/>
          <pc:sldMk cId="3571025430" sldId="3068"/>
        </pc:sldMkLst>
      </pc:sldChg>
      <pc:sldChg chg="addSp delSp modSp mod">
        <pc:chgData name="이설화" userId="e275e033-e0eb-4ec7-9e93-de46211c3074" providerId="ADAL" clId="{461BA7F3-85F8-9946-A6E8-71CFE3E5B091}" dt="2024-10-27T06:22:52.313" v="6014" actId="20577"/>
        <pc:sldMkLst>
          <pc:docMk/>
          <pc:sldMk cId="2158338563" sldId="3070"/>
        </pc:sldMkLst>
        <pc:spChg chg="add mod">
          <ac:chgData name="이설화" userId="e275e033-e0eb-4ec7-9e93-de46211c3074" providerId="ADAL" clId="{461BA7F3-85F8-9946-A6E8-71CFE3E5B091}" dt="2024-10-27T06:15:51.560" v="5440" actId="1076"/>
          <ac:spMkLst>
            <pc:docMk/>
            <pc:sldMk cId="2158338563" sldId="3070"/>
            <ac:spMk id="2" creationId="{F5F637CA-3709-0527-E758-2FC06D38B6B2}"/>
          </ac:spMkLst>
        </pc:spChg>
        <pc:spChg chg="add del">
          <ac:chgData name="이설화" userId="e275e033-e0eb-4ec7-9e93-de46211c3074" providerId="ADAL" clId="{461BA7F3-85F8-9946-A6E8-71CFE3E5B091}" dt="2024-10-27T06:20:54.607" v="5810" actId="22"/>
          <ac:spMkLst>
            <pc:docMk/>
            <pc:sldMk cId="2158338563" sldId="3070"/>
            <ac:spMk id="5" creationId="{F20F7328-39DA-0657-64D1-3B38A67026CD}"/>
          </ac:spMkLst>
        </pc:spChg>
        <pc:spChg chg="add mod">
          <ac:chgData name="이설화" userId="e275e033-e0eb-4ec7-9e93-de46211c3074" providerId="ADAL" clId="{461BA7F3-85F8-9946-A6E8-71CFE3E5B091}" dt="2024-10-27T06:22:52.313" v="6014" actId="20577"/>
          <ac:spMkLst>
            <pc:docMk/>
            <pc:sldMk cId="2158338563" sldId="3070"/>
            <ac:spMk id="6" creationId="{12380042-06B9-0858-A9EF-F572077D791C}"/>
          </ac:spMkLst>
        </pc:spChg>
        <pc:spChg chg="del">
          <ac:chgData name="이설화" userId="e275e033-e0eb-4ec7-9e93-de46211c3074" providerId="ADAL" clId="{461BA7F3-85F8-9946-A6E8-71CFE3E5B091}" dt="2024-10-27T06:14:08.661" v="5378" actId="478"/>
          <ac:spMkLst>
            <pc:docMk/>
            <pc:sldMk cId="2158338563" sldId="3070"/>
            <ac:spMk id="9" creationId="{B0BBA899-A9D5-40ED-8300-207A46236EED}"/>
          </ac:spMkLst>
        </pc:spChg>
        <pc:spChg chg="del">
          <ac:chgData name="이설화" userId="e275e033-e0eb-4ec7-9e93-de46211c3074" providerId="ADAL" clId="{461BA7F3-85F8-9946-A6E8-71CFE3E5B091}" dt="2024-10-27T06:14:08.661" v="5378" actId="478"/>
          <ac:spMkLst>
            <pc:docMk/>
            <pc:sldMk cId="2158338563" sldId="3070"/>
            <ac:spMk id="10" creationId="{4CDDD004-8172-4AC0-999E-2D46957FBDB6}"/>
          </ac:spMkLst>
        </pc:spChg>
        <pc:spChg chg="del">
          <ac:chgData name="이설화" userId="e275e033-e0eb-4ec7-9e93-de46211c3074" providerId="ADAL" clId="{461BA7F3-85F8-9946-A6E8-71CFE3E5B091}" dt="2024-10-27T06:14:08.661" v="5378" actId="478"/>
          <ac:spMkLst>
            <pc:docMk/>
            <pc:sldMk cId="2158338563" sldId="3070"/>
            <ac:spMk id="11" creationId="{FC2303E3-794F-404F-9641-1DA28666FA99}"/>
          </ac:spMkLst>
        </pc:spChg>
        <pc:spChg chg="del">
          <ac:chgData name="이설화" userId="e275e033-e0eb-4ec7-9e93-de46211c3074" providerId="ADAL" clId="{461BA7F3-85F8-9946-A6E8-71CFE3E5B091}" dt="2024-10-27T06:14:08.661" v="5378" actId="478"/>
          <ac:spMkLst>
            <pc:docMk/>
            <pc:sldMk cId="2158338563" sldId="3070"/>
            <ac:spMk id="12" creationId="{0004ED3C-CDAB-4591-90BC-2C3E423B888B}"/>
          </ac:spMkLst>
        </pc:spChg>
        <pc:spChg chg="del">
          <ac:chgData name="이설화" userId="e275e033-e0eb-4ec7-9e93-de46211c3074" providerId="ADAL" clId="{461BA7F3-85F8-9946-A6E8-71CFE3E5B091}" dt="2024-10-27T06:14:08.661" v="5378" actId="478"/>
          <ac:spMkLst>
            <pc:docMk/>
            <pc:sldMk cId="2158338563" sldId="3070"/>
            <ac:spMk id="13" creationId="{89B9204E-EBA2-440D-8D2D-734A5A27643F}"/>
          </ac:spMkLst>
        </pc:spChg>
        <pc:spChg chg="del">
          <ac:chgData name="이설화" userId="e275e033-e0eb-4ec7-9e93-de46211c3074" providerId="ADAL" clId="{461BA7F3-85F8-9946-A6E8-71CFE3E5B091}" dt="2024-10-27T06:14:08.661" v="5378" actId="478"/>
          <ac:spMkLst>
            <pc:docMk/>
            <pc:sldMk cId="2158338563" sldId="3070"/>
            <ac:spMk id="14" creationId="{5F953C8D-102C-4E59-B75C-B156E9B106D7}"/>
          </ac:spMkLst>
        </pc:spChg>
        <pc:spChg chg="del">
          <ac:chgData name="이설화" userId="e275e033-e0eb-4ec7-9e93-de46211c3074" providerId="ADAL" clId="{461BA7F3-85F8-9946-A6E8-71CFE3E5B091}" dt="2024-10-27T06:14:08.661" v="5378" actId="478"/>
          <ac:spMkLst>
            <pc:docMk/>
            <pc:sldMk cId="2158338563" sldId="3070"/>
            <ac:spMk id="15" creationId="{5FE87D3A-23E5-4A9E-B170-E6F00BCDB245}"/>
          </ac:spMkLst>
        </pc:spChg>
        <pc:spChg chg="del">
          <ac:chgData name="이설화" userId="e275e033-e0eb-4ec7-9e93-de46211c3074" providerId="ADAL" clId="{461BA7F3-85F8-9946-A6E8-71CFE3E5B091}" dt="2024-10-27T06:14:08.661" v="5378" actId="478"/>
          <ac:spMkLst>
            <pc:docMk/>
            <pc:sldMk cId="2158338563" sldId="3070"/>
            <ac:spMk id="16" creationId="{DFED3E44-438F-4CB6-8DDF-A938685438C3}"/>
          </ac:spMkLst>
        </pc:spChg>
        <pc:spChg chg="del">
          <ac:chgData name="이설화" userId="e275e033-e0eb-4ec7-9e93-de46211c3074" providerId="ADAL" clId="{461BA7F3-85F8-9946-A6E8-71CFE3E5B091}" dt="2024-10-27T06:14:08.661" v="5378" actId="478"/>
          <ac:spMkLst>
            <pc:docMk/>
            <pc:sldMk cId="2158338563" sldId="3070"/>
            <ac:spMk id="17" creationId="{AD409C71-3452-4D14-9C5A-25F6C94D0A66}"/>
          </ac:spMkLst>
        </pc:spChg>
        <pc:spChg chg="del">
          <ac:chgData name="이설화" userId="e275e033-e0eb-4ec7-9e93-de46211c3074" providerId="ADAL" clId="{461BA7F3-85F8-9946-A6E8-71CFE3E5B091}" dt="2024-10-27T06:14:08.661" v="5378" actId="478"/>
          <ac:spMkLst>
            <pc:docMk/>
            <pc:sldMk cId="2158338563" sldId="3070"/>
            <ac:spMk id="18" creationId="{5415452E-4805-4E76-82A0-5426DAE2B17C}"/>
          </ac:spMkLst>
        </pc:spChg>
        <pc:spChg chg="del">
          <ac:chgData name="이설화" userId="e275e033-e0eb-4ec7-9e93-de46211c3074" providerId="ADAL" clId="{461BA7F3-85F8-9946-A6E8-71CFE3E5B091}" dt="2024-10-27T06:14:08.661" v="5378" actId="478"/>
          <ac:spMkLst>
            <pc:docMk/>
            <pc:sldMk cId="2158338563" sldId="3070"/>
            <ac:spMk id="19" creationId="{F33F5CDD-D76B-454F-B4EA-DE707739C1E2}"/>
          </ac:spMkLst>
        </pc:spChg>
        <pc:spChg chg="del">
          <ac:chgData name="이설화" userId="e275e033-e0eb-4ec7-9e93-de46211c3074" providerId="ADAL" clId="{461BA7F3-85F8-9946-A6E8-71CFE3E5B091}" dt="2024-10-27T06:14:08.661" v="5378" actId="478"/>
          <ac:spMkLst>
            <pc:docMk/>
            <pc:sldMk cId="2158338563" sldId="3070"/>
            <ac:spMk id="20" creationId="{8FA404AD-14A4-4733-9915-2EB285A6656D}"/>
          </ac:spMkLst>
        </pc:spChg>
        <pc:spChg chg="del">
          <ac:chgData name="이설화" userId="e275e033-e0eb-4ec7-9e93-de46211c3074" providerId="ADAL" clId="{461BA7F3-85F8-9946-A6E8-71CFE3E5B091}" dt="2024-10-27T06:14:08.661" v="5378" actId="478"/>
          <ac:spMkLst>
            <pc:docMk/>
            <pc:sldMk cId="2158338563" sldId="3070"/>
            <ac:spMk id="27" creationId="{78C2D282-D295-44FB-8BD8-D71C2D3AE57F}"/>
          </ac:spMkLst>
        </pc:spChg>
        <pc:spChg chg="del">
          <ac:chgData name="이설화" userId="e275e033-e0eb-4ec7-9e93-de46211c3074" providerId="ADAL" clId="{461BA7F3-85F8-9946-A6E8-71CFE3E5B091}" dt="2024-10-27T06:14:08.661" v="5378" actId="478"/>
          <ac:spMkLst>
            <pc:docMk/>
            <pc:sldMk cId="2158338563" sldId="3070"/>
            <ac:spMk id="28" creationId="{BAA9E648-C931-4279-8DA2-16ED269BBBE3}"/>
          </ac:spMkLst>
        </pc:spChg>
        <pc:spChg chg="mod">
          <ac:chgData name="이설화" userId="e275e033-e0eb-4ec7-9e93-de46211c3074" providerId="ADAL" clId="{461BA7F3-85F8-9946-A6E8-71CFE3E5B091}" dt="2024-10-27T06:14:38.669" v="5438" actId="20577"/>
          <ac:spMkLst>
            <pc:docMk/>
            <pc:sldMk cId="2158338563" sldId="3070"/>
            <ac:spMk id="54" creationId="{00000000-0000-0000-0000-000000000000}"/>
          </ac:spMkLst>
        </pc:spChg>
        <pc:graphicFrameChg chg="add mod modGraphic">
          <ac:chgData name="이설화" userId="e275e033-e0eb-4ec7-9e93-de46211c3074" providerId="ADAL" clId="{461BA7F3-85F8-9946-A6E8-71CFE3E5B091}" dt="2024-10-27T06:21:15.038" v="5817" actId="14734"/>
          <ac:graphicFrameMkLst>
            <pc:docMk/>
            <pc:sldMk cId="2158338563" sldId="3070"/>
            <ac:graphicFrameMk id="3" creationId="{982710DB-00B6-3A72-BD1F-69F2983C993F}"/>
          </ac:graphicFrameMkLst>
        </pc:graphicFrameChg>
      </pc:sldChg>
      <pc:sldChg chg="del">
        <pc:chgData name="이설화" userId="e275e033-e0eb-4ec7-9e93-de46211c3074" providerId="ADAL" clId="{461BA7F3-85F8-9946-A6E8-71CFE3E5B091}" dt="2024-10-27T05:58:55.952" v="4179" actId="2696"/>
        <pc:sldMkLst>
          <pc:docMk/>
          <pc:sldMk cId="3448429387" sldId="3071"/>
        </pc:sldMkLst>
      </pc:sldChg>
      <pc:sldChg chg="del">
        <pc:chgData name="이설화" userId="e275e033-e0eb-4ec7-9e93-de46211c3074" providerId="ADAL" clId="{461BA7F3-85F8-9946-A6E8-71CFE3E5B091}" dt="2024-10-27T05:59:01.671" v="4185" actId="2696"/>
        <pc:sldMkLst>
          <pc:docMk/>
          <pc:sldMk cId="994459131" sldId="3072"/>
        </pc:sldMkLst>
      </pc:sldChg>
      <pc:sldChg chg="del">
        <pc:chgData name="이설화" userId="e275e033-e0eb-4ec7-9e93-de46211c3074" providerId="ADAL" clId="{461BA7F3-85F8-9946-A6E8-71CFE3E5B091}" dt="2024-10-27T05:59:01.061" v="4184" actId="2696"/>
        <pc:sldMkLst>
          <pc:docMk/>
          <pc:sldMk cId="2940652081" sldId="3073"/>
        </pc:sldMkLst>
      </pc:sldChg>
      <pc:sldChg chg="del">
        <pc:chgData name="이설화" userId="e275e033-e0eb-4ec7-9e93-de46211c3074" providerId="ADAL" clId="{461BA7F3-85F8-9946-A6E8-71CFE3E5B091}" dt="2024-10-27T05:58:59.855" v="4183" actId="2696"/>
        <pc:sldMkLst>
          <pc:docMk/>
          <pc:sldMk cId="234847410" sldId="3075"/>
        </pc:sldMkLst>
      </pc:sldChg>
      <pc:sldChg chg="del">
        <pc:chgData name="이설화" userId="e275e033-e0eb-4ec7-9e93-de46211c3074" providerId="ADAL" clId="{461BA7F3-85F8-9946-A6E8-71CFE3E5B091}" dt="2024-10-27T05:58:56.454" v="4180" actId="2696"/>
        <pc:sldMkLst>
          <pc:docMk/>
          <pc:sldMk cId="3074676522" sldId="3076"/>
        </pc:sldMkLst>
      </pc:sldChg>
      <pc:sldChg chg="del">
        <pc:chgData name="이설화" userId="e275e033-e0eb-4ec7-9e93-de46211c3074" providerId="ADAL" clId="{461BA7F3-85F8-9946-A6E8-71CFE3E5B091}" dt="2024-10-27T06:13:47.233" v="5375" actId="2696"/>
        <pc:sldMkLst>
          <pc:docMk/>
          <pc:sldMk cId="2917840950" sldId="3077"/>
        </pc:sldMkLst>
      </pc:sldChg>
      <pc:sldChg chg="addSp delSp modSp mod">
        <pc:chgData name="이설화" userId="e275e033-e0eb-4ec7-9e93-de46211c3074" providerId="ADAL" clId="{461BA7F3-85F8-9946-A6E8-71CFE3E5B091}" dt="2024-10-27T06:42:09.812" v="6872" actId="20577"/>
        <pc:sldMkLst>
          <pc:docMk/>
          <pc:sldMk cId="713530860" sldId="3078"/>
        </pc:sldMkLst>
        <pc:spChg chg="add mod">
          <ac:chgData name="이설화" userId="e275e033-e0eb-4ec7-9e93-de46211c3074" providerId="ADAL" clId="{461BA7F3-85F8-9946-A6E8-71CFE3E5B091}" dt="2024-10-27T06:42:09.812" v="6872" actId="20577"/>
          <ac:spMkLst>
            <pc:docMk/>
            <pc:sldMk cId="713530860" sldId="3078"/>
            <ac:spMk id="2" creationId="{8E93AD4D-CBA4-C941-03E3-69B2031E90BC}"/>
          </ac:spMkLst>
        </pc:spChg>
        <pc:spChg chg="mod">
          <ac:chgData name="이설화" userId="e275e033-e0eb-4ec7-9e93-de46211c3074" providerId="ADAL" clId="{461BA7F3-85F8-9946-A6E8-71CFE3E5B091}" dt="2024-10-27T05:53:03.641" v="3981" actId="1076"/>
          <ac:spMkLst>
            <pc:docMk/>
            <pc:sldMk cId="713530860" sldId="3078"/>
            <ac:spMk id="20" creationId="{72691DA3-1468-46B6-8974-0E3902035006}"/>
          </ac:spMkLst>
        </pc:spChg>
        <pc:spChg chg="del">
          <ac:chgData name="이설화" userId="e275e033-e0eb-4ec7-9e93-de46211c3074" providerId="ADAL" clId="{461BA7F3-85F8-9946-A6E8-71CFE3E5B091}" dt="2024-10-27T05:50:47.195" v="3962" actId="478"/>
          <ac:spMkLst>
            <pc:docMk/>
            <pc:sldMk cId="713530860" sldId="3078"/>
            <ac:spMk id="21" creationId="{2C3EF9CC-B9D6-4CE3-8D5B-9179E9FA9FEE}"/>
          </ac:spMkLst>
        </pc:spChg>
        <pc:spChg chg="mod">
          <ac:chgData name="이설화" userId="e275e033-e0eb-4ec7-9e93-de46211c3074" providerId="ADAL" clId="{461BA7F3-85F8-9946-A6E8-71CFE3E5B091}" dt="2024-10-27T05:53:03.641" v="3981" actId="1076"/>
          <ac:spMkLst>
            <pc:docMk/>
            <pc:sldMk cId="713530860" sldId="3078"/>
            <ac:spMk id="22" creationId="{8C6EFEFE-CC21-4154-95A3-F929D891F1B4}"/>
          </ac:spMkLst>
        </pc:spChg>
        <pc:spChg chg="mod">
          <ac:chgData name="이설화" userId="e275e033-e0eb-4ec7-9e93-de46211c3074" providerId="ADAL" clId="{461BA7F3-85F8-9946-A6E8-71CFE3E5B091}" dt="2024-10-27T05:53:03.641" v="3981" actId="1076"/>
          <ac:spMkLst>
            <pc:docMk/>
            <pc:sldMk cId="713530860" sldId="3078"/>
            <ac:spMk id="25" creationId="{C47248A8-7E54-4E72-B516-1BEAFE20ABA1}"/>
          </ac:spMkLst>
        </pc:spChg>
        <pc:spChg chg="mod">
          <ac:chgData name="이설화" userId="e275e033-e0eb-4ec7-9e93-de46211c3074" providerId="ADAL" clId="{461BA7F3-85F8-9946-A6E8-71CFE3E5B091}" dt="2024-10-27T05:53:49.191" v="4028" actId="20577"/>
          <ac:spMkLst>
            <pc:docMk/>
            <pc:sldMk cId="713530860" sldId="3078"/>
            <ac:spMk id="26" creationId="{69978568-5461-453D-9D13-5982E87AF564}"/>
          </ac:spMkLst>
        </pc:spChg>
        <pc:spChg chg="mod">
          <ac:chgData name="이설화" userId="e275e033-e0eb-4ec7-9e93-de46211c3074" providerId="ADAL" clId="{461BA7F3-85F8-9946-A6E8-71CFE3E5B091}" dt="2024-10-27T05:53:03.641" v="3981" actId="1076"/>
          <ac:spMkLst>
            <pc:docMk/>
            <pc:sldMk cId="713530860" sldId="3078"/>
            <ac:spMk id="27" creationId="{CAB46D69-E49E-441E-9229-76FD1090C6A3}"/>
          </ac:spMkLst>
        </pc:spChg>
        <pc:spChg chg="mod">
          <ac:chgData name="이설화" userId="e275e033-e0eb-4ec7-9e93-de46211c3074" providerId="ADAL" clId="{461BA7F3-85F8-9946-A6E8-71CFE3E5B091}" dt="2024-10-27T05:53:03.641" v="3981" actId="1076"/>
          <ac:spMkLst>
            <pc:docMk/>
            <pc:sldMk cId="713530860" sldId="3078"/>
            <ac:spMk id="28" creationId="{5D58AAE5-DEF8-444C-9BB3-5D523E57B2B8}"/>
          </ac:spMkLst>
        </pc:spChg>
        <pc:spChg chg="mod">
          <ac:chgData name="이설화" userId="e275e033-e0eb-4ec7-9e93-de46211c3074" providerId="ADAL" clId="{461BA7F3-85F8-9946-A6E8-71CFE3E5B091}" dt="2024-10-27T05:53:03.641" v="3981" actId="1076"/>
          <ac:spMkLst>
            <pc:docMk/>
            <pc:sldMk cId="713530860" sldId="3078"/>
            <ac:spMk id="29" creationId="{4B4D648F-C611-4516-B4E1-F40E1493D75F}"/>
          </ac:spMkLst>
        </pc:spChg>
        <pc:spChg chg="mod">
          <ac:chgData name="이설화" userId="e275e033-e0eb-4ec7-9e93-de46211c3074" providerId="ADAL" clId="{461BA7F3-85F8-9946-A6E8-71CFE3E5B091}" dt="2024-10-27T05:53:03.641" v="3981" actId="1076"/>
          <ac:spMkLst>
            <pc:docMk/>
            <pc:sldMk cId="713530860" sldId="3078"/>
            <ac:spMk id="36" creationId="{DE251E31-4FD6-4557-9DC4-837EC6723827}"/>
          </ac:spMkLst>
        </pc:spChg>
        <pc:spChg chg="del">
          <ac:chgData name="이설화" userId="e275e033-e0eb-4ec7-9e93-de46211c3074" providerId="ADAL" clId="{461BA7F3-85F8-9946-A6E8-71CFE3E5B091}" dt="2024-10-27T05:51:04.415" v="3964" actId="478"/>
          <ac:spMkLst>
            <pc:docMk/>
            <pc:sldMk cId="713530860" sldId="3078"/>
            <ac:spMk id="37" creationId="{84E8A358-6781-4C65-BBF1-D6B8F18AEC27}"/>
          </ac:spMkLst>
        </pc:spChg>
        <pc:spChg chg="mod">
          <ac:chgData name="이설화" userId="e275e033-e0eb-4ec7-9e93-de46211c3074" providerId="ADAL" clId="{461BA7F3-85F8-9946-A6E8-71CFE3E5B091}" dt="2024-10-27T05:53:03.641" v="3981" actId="1076"/>
          <ac:spMkLst>
            <pc:docMk/>
            <pc:sldMk cId="713530860" sldId="3078"/>
            <ac:spMk id="38" creationId="{CAA892EE-D941-46FF-ADFA-AECA493E841E}"/>
          </ac:spMkLst>
        </pc:spChg>
        <pc:spChg chg="mod">
          <ac:chgData name="이설화" userId="e275e033-e0eb-4ec7-9e93-de46211c3074" providerId="ADAL" clId="{461BA7F3-85F8-9946-A6E8-71CFE3E5B091}" dt="2024-10-27T05:51:28.120" v="3968" actId="20577"/>
          <ac:spMkLst>
            <pc:docMk/>
            <pc:sldMk cId="713530860" sldId="3078"/>
            <ac:spMk id="54" creationId="{00000000-0000-0000-0000-000000000000}"/>
          </ac:spMkLst>
        </pc:spChg>
      </pc:sldChg>
      <pc:sldChg chg="del">
        <pc:chgData name="이설화" userId="e275e033-e0eb-4ec7-9e93-de46211c3074" providerId="ADAL" clId="{461BA7F3-85F8-9946-A6E8-71CFE3E5B091}" dt="2024-10-27T06:11:11.466" v="5245" actId="2696"/>
        <pc:sldMkLst>
          <pc:docMk/>
          <pc:sldMk cId="693190788" sldId="3079"/>
        </pc:sldMkLst>
      </pc:sldChg>
      <pc:sldChg chg="addSp modSp mod ord">
        <pc:chgData name="이설화" userId="e275e033-e0eb-4ec7-9e93-de46211c3074" providerId="ADAL" clId="{461BA7F3-85F8-9946-A6E8-71CFE3E5B091}" dt="2024-10-27T06:08:56.180" v="5139" actId="20577"/>
        <pc:sldMkLst>
          <pc:docMk/>
          <pc:sldMk cId="870584853" sldId="3080"/>
        </pc:sldMkLst>
        <pc:spChg chg="add mod">
          <ac:chgData name="이설화" userId="e275e033-e0eb-4ec7-9e93-de46211c3074" providerId="ADAL" clId="{461BA7F3-85F8-9946-A6E8-71CFE3E5B091}" dt="2024-10-27T05:28:52.400" v="3252" actId="403"/>
          <ac:spMkLst>
            <pc:docMk/>
            <pc:sldMk cId="870584853" sldId="3080"/>
            <ac:spMk id="2" creationId="{95FBF8B6-6D34-C76E-ED47-18A3449B1560}"/>
          </ac:spMkLst>
        </pc:spChg>
        <pc:spChg chg="mod">
          <ac:chgData name="이설화" userId="e275e033-e0eb-4ec7-9e93-de46211c3074" providerId="ADAL" clId="{461BA7F3-85F8-9946-A6E8-71CFE3E5B091}" dt="2024-10-27T05:21:33.577" v="3008" actId="20577"/>
          <ac:spMkLst>
            <pc:docMk/>
            <pc:sldMk cId="870584853" sldId="3080"/>
            <ac:spMk id="17" creationId="{115830BB-9E2B-42E2-B58C-240DB250287A}"/>
          </ac:spMkLst>
        </pc:spChg>
        <pc:spChg chg="mod">
          <ac:chgData name="이설화" userId="e275e033-e0eb-4ec7-9e93-de46211c3074" providerId="ADAL" clId="{461BA7F3-85F8-9946-A6E8-71CFE3E5B091}" dt="2024-10-27T05:33:40.079" v="3451"/>
          <ac:spMkLst>
            <pc:docMk/>
            <pc:sldMk cId="870584853" sldId="3080"/>
            <ac:spMk id="54" creationId="{00000000-0000-0000-0000-000000000000}"/>
          </ac:spMkLst>
        </pc:spChg>
        <pc:graphicFrameChg chg="mod modGraphic">
          <ac:chgData name="이설화" userId="e275e033-e0eb-4ec7-9e93-de46211c3074" providerId="ADAL" clId="{461BA7F3-85F8-9946-A6E8-71CFE3E5B091}" dt="2024-10-27T06:08:56.180" v="5139" actId="20577"/>
          <ac:graphicFrameMkLst>
            <pc:docMk/>
            <pc:sldMk cId="870584853" sldId="3080"/>
            <ac:graphicFrameMk id="14" creationId="{CC6B86C2-0007-404B-A9D8-293A698572BD}"/>
          </ac:graphicFrameMkLst>
        </pc:graphicFrameChg>
        <pc:graphicFrameChg chg="mod modGraphic">
          <ac:chgData name="이설화" userId="e275e033-e0eb-4ec7-9e93-de46211c3074" providerId="ADAL" clId="{461BA7F3-85F8-9946-A6E8-71CFE3E5B091}" dt="2024-10-27T05:27:40.525" v="3149" actId="20577"/>
          <ac:graphicFrameMkLst>
            <pc:docMk/>
            <pc:sldMk cId="870584853" sldId="3080"/>
            <ac:graphicFrameMk id="15" creationId="{1ADC7E0F-25E8-43D8-B3EA-6BF8ECE717BA}"/>
          </ac:graphicFrameMkLst>
        </pc:graphicFrameChg>
        <pc:graphicFrameChg chg="mod modGraphic">
          <ac:chgData name="이설화" userId="e275e033-e0eb-4ec7-9e93-de46211c3074" providerId="ADAL" clId="{461BA7F3-85F8-9946-A6E8-71CFE3E5B091}" dt="2024-10-27T05:28:17.588" v="3178" actId="20577"/>
          <ac:graphicFrameMkLst>
            <pc:docMk/>
            <pc:sldMk cId="870584853" sldId="3080"/>
            <ac:graphicFrameMk id="16" creationId="{948167F3-862A-464D-85B9-B9072383C014}"/>
          </ac:graphicFrameMkLst>
        </pc:graphicFrameChg>
      </pc:sldChg>
      <pc:sldChg chg="del">
        <pc:chgData name="이설화" userId="e275e033-e0eb-4ec7-9e93-de46211c3074" providerId="ADAL" clId="{461BA7F3-85F8-9946-A6E8-71CFE3E5B091}" dt="2024-10-27T06:11:14.018" v="5247" actId="2696"/>
        <pc:sldMkLst>
          <pc:docMk/>
          <pc:sldMk cId="3598787681" sldId="3081"/>
        </pc:sldMkLst>
      </pc:sldChg>
      <pc:sldChg chg="del">
        <pc:chgData name="이설화" userId="e275e033-e0eb-4ec7-9e93-de46211c3074" providerId="ADAL" clId="{461BA7F3-85F8-9946-A6E8-71CFE3E5B091}" dt="2024-10-27T06:11:13.459" v="5246" actId="2696"/>
        <pc:sldMkLst>
          <pc:docMk/>
          <pc:sldMk cId="3054449711" sldId="3082"/>
        </pc:sldMkLst>
      </pc:sldChg>
      <pc:sldChg chg="addSp delSp modSp mod ord">
        <pc:chgData name="이설화" userId="e275e033-e0eb-4ec7-9e93-de46211c3074" providerId="ADAL" clId="{461BA7F3-85F8-9946-A6E8-71CFE3E5B091}" dt="2024-10-27T05:39:17.270" v="3572" actId="14100"/>
        <pc:sldMkLst>
          <pc:docMk/>
          <pc:sldMk cId="3230393794" sldId="3083"/>
        </pc:sldMkLst>
        <pc:spChg chg="del">
          <ac:chgData name="이설화" userId="e275e033-e0eb-4ec7-9e93-de46211c3074" providerId="ADAL" clId="{461BA7F3-85F8-9946-A6E8-71CFE3E5B091}" dt="2024-10-27T05:31:42.237" v="3438" actId="478"/>
          <ac:spMkLst>
            <pc:docMk/>
            <pc:sldMk cId="3230393794" sldId="3083"/>
            <ac:spMk id="3" creationId="{76913DF5-D6D9-43BB-8AFC-582EC7AD8B5D}"/>
          </ac:spMkLst>
        </pc:spChg>
        <pc:spChg chg="add mod">
          <ac:chgData name="이설화" userId="e275e033-e0eb-4ec7-9e93-de46211c3074" providerId="ADAL" clId="{461BA7F3-85F8-9946-A6E8-71CFE3E5B091}" dt="2024-10-27T05:35:13.983" v="3494" actId="1076"/>
          <ac:spMkLst>
            <pc:docMk/>
            <pc:sldMk cId="3230393794" sldId="3083"/>
            <ac:spMk id="5" creationId="{314D8F5F-4937-85A4-F83F-824795433F3D}"/>
          </ac:spMkLst>
        </pc:spChg>
        <pc:spChg chg="add mod">
          <ac:chgData name="이설화" userId="e275e033-e0eb-4ec7-9e93-de46211c3074" providerId="ADAL" clId="{461BA7F3-85F8-9946-A6E8-71CFE3E5B091}" dt="2024-10-27T05:36:57.128" v="3562" actId="2711"/>
          <ac:spMkLst>
            <pc:docMk/>
            <pc:sldMk cId="3230393794" sldId="3083"/>
            <ac:spMk id="7" creationId="{6CC51C57-087C-657A-E838-D1C7AA14642C}"/>
          </ac:spMkLst>
        </pc:spChg>
        <pc:spChg chg="add mod">
          <ac:chgData name="이설화" userId="e275e033-e0eb-4ec7-9e93-de46211c3074" providerId="ADAL" clId="{461BA7F3-85F8-9946-A6E8-71CFE3E5B091}" dt="2024-10-27T05:36:22.779" v="3535" actId="20577"/>
          <ac:spMkLst>
            <pc:docMk/>
            <pc:sldMk cId="3230393794" sldId="3083"/>
            <ac:spMk id="8" creationId="{36F3CF0B-6855-1FBB-6D3E-18080499CBB5}"/>
          </ac:spMkLst>
        </pc:spChg>
        <pc:spChg chg="add mod">
          <ac:chgData name="이설화" userId="e275e033-e0eb-4ec7-9e93-de46211c3074" providerId="ADAL" clId="{461BA7F3-85F8-9946-A6E8-71CFE3E5B091}" dt="2024-10-27T05:36:47.226" v="3561" actId="20577"/>
          <ac:spMkLst>
            <pc:docMk/>
            <pc:sldMk cId="3230393794" sldId="3083"/>
            <ac:spMk id="9" creationId="{78D25934-7039-B981-EA21-B94E1793575C}"/>
          </ac:spMkLst>
        </pc:spChg>
        <pc:spChg chg="mod">
          <ac:chgData name="이설화" userId="e275e033-e0eb-4ec7-9e93-de46211c3074" providerId="ADAL" clId="{461BA7F3-85F8-9946-A6E8-71CFE3E5B091}" dt="2024-10-27T05:33:47.089" v="3455"/>
          <ac:spMkLst>
            <pc:docMk/>
            <pc:sldMk cId="3230393794" sldId="3083"/>
            <ac:spMk id="54" creationId="{00000000-0000-0000-0000-000000000000}"/>
          </ac:spMkLst>
        </pc:spChg>
        <pc:graphicFrameChg chg="del">
          <ac:chgData name="이설화" userId="e275e033-e0eb-4ec7-9e93-de46211c3074" providerId="ADAL" clId="{461BA7F3-85F8-9946-A6E8-71CFE3E5B091}" dt="2024-10-27T05:31:42.237" v="3438" actId="478"/>
          <ac:graphicFrameMkLst>
            <pc:docMk/>
            <pc:sldMk cId="3230393794" sldId="3083"/>
            <ac:graphicFrameMk id="4" creationId="{65E9B2D8-6CC2-4F1A-BCB6-3615D880A66D}"/>
          </ac:graphicFrameMkLst>
        </pc:graphicFrameChg>
        <pc:picChg chg="add mod modCrop">
          <ac:chgData name="이설화" userId="e275e033-e0eb-4ec7-9e93-de46211c3074" providerId="ADAL" clId="{461BA7F3-85F8-9946-A6E8-71CFE3E5B091}" dt="2024-10-27T05:39:17.270" v="3572" actId="14100"/>
          <ac:picMkLst>
            <pc:docMk/>
            <pc:sldMk cId="3230393794" sldId="3083"/>
            <ac:picMk id="11" creationId="{5650730D-05E2-6384-68E8-559DBAB29345}"/>
          </ac:picMkLst>
        </pc:picChg>
      </pc:sldChg>
      <pc:sldChg chg="add del">
        <pc:chgData name="이설화" userId="e275e033-e0eb-4ec7-9e93-de46211c3074" providerId="ADAL" clId="{461BA7F3-85F8-9946-A6E8-71CFE3E5B091}" dt="2024-10-27T05:58:36.350" v="4175" actId="2696"/>
        <pc:sldMkLst>
          <pc:docMk/>
          <pc:sldMk cId="3320684668" sldId="3085"/>
        </pc:sldMkLst>
      </pc:sldChg>
      <pc:sldChg chg="del">
        <pc:chgData name="이설화" userId="e275e033-e0eb-4ec7-9e93-de46211c3074" providerId="ADAL" clId="{461BA7F3-85F8-9946-A6E8-71CFE3E5B091}" dt="2024-10-27T06:11:27.437" v="5248" actId="2696"/>
        <pc:sldMkLst>
          <pc:docMk/>
          <pc:sldMk cId="2222112911" sldId="3086"/>
        </pc:sldMkLst>
      </pc:sldChg>
      <pc:sldChg chg="del">
        <pc:chgData name="이설화" userId="e275e033-e0eb-4ec7-9e93-de46211c3074" providerId="ADAL" clId="{461BA7F3-85F8-9946-A6E8-71CFE3E5B091}" dt="2024-10-27T06:11:29.270" v="5249" actId="2696"/>
        <pc:sldMkLst>
          <pc:docMk/>
          <pc:sldMk cId="2617716644" sldId="3087"/>
        </pc:sldMkLst>
      </pc:sldChg>
      <pc:sldChg chg="del">
        <pc:chgData name="이설화" userId="e275e033-e0eb-4ec7-9e93-de46211c3074" providerId="ADAL" clId="{461BA7F3-85F8-9946-A6E8-71CFE3E5B091}" dt="2024-10-27T06:11:32.366" v="5250" actId="2696"/>
        <pc:sldMkLst>
          <pc:docMk/>
          <pc:sldMk cId="2549772182" sldId="3088"/>
        </pc:sldMkLst>
      </pc:sldChg>
      <pc:sldChg chg="del">
        <pc:chgData name="이설화" userId="e275e033-e0eb-4ec7-9e93-de46211c3074" providerId="ADAL" clId="{461BA7F3-85F8-9946-A6E8-71CFE3E5B091}" dt="2024-10-27T06:11:56.676" v="5255" actId="2696"/>
        <pc:sldMkLst>
          <pc:docMk/>
          <pc:sldMk cId="745041621" sldId="3089"/>
        </pc:sldMkLst>
      </pc:sldChg>
      <pc:sldChg chg="del">
        <pc:chgData name="이설화" userId="e275e033-e0eb-4ec7-9e93-de46211c3074" providerId="ADAL" clId="{461BA7F3-85F8-9946-A6E8-71CFE3E5B091}" dt="2024-10-27T05:58:57.474" v="4182" actId="2696"/>
        <pc:sldMkLst>
          <pc:docMk/>
          <pc:sldMk cId="3280410759" sldId="3090"/>
        </pc:sldMkLst>
      </pc:sldChg>
      <pc:sldChg chg="del">
        <pc:chgData name="이설화" userId="e275e033-e0eb-4ec7-9e93-de46211c3074" providerId="ADAL" clId="{461BA7F3-85F8-9946-A6E8-71CFE3E5B091}" dt="2024-10-27T06:11:57.454" v="5256" actId="2696"/>
        <pc:sldMkLst>
          <pc:docMk/>
          <pc:sldMk cId="4014595988" sldId="3091"/>
        </pc:sldMkLst>
      </pc:sldChg>
      <pc:sldChg chg="del">
        <pc:chgData name="이설화" userId="e275e033-e0eb-4ec7-9e93-de46211c3074" providerId="ADAL" clId="{461BA7F3-85F8-9946-A6E8-71CFE3E5B091}" dt="2024-10-27T06:11:58.098" v="5257" actId="2696"/>
        <pc:sldMkLst>
          <pc:docMk/>
          <pc:sldMk cId="1673578916" sldId="3092"/>
        </pc:sldMkLst>
      </pc:sldChg>
      <pc:sldChg chg="add del">
        <pc:chgData name="이설화" userId="e275e033-e0eb-4ec7-9e93-de46211c3074" providerId="ADAL" clId="{461BA7F3-85F8-9946-A6E8-71CFE3E5B091}" dt="2024-10-27T05:58:50.607" v="4178" actId="2696"/>
        <pc:sldMkLst>
          <pc:docMk/>
          <pc:sldMk cId="139655368" sldId="3093"/>
        </pc:sldMkLst>
      </pc:sldChg>
      <pc:sldChg chg="del">
        <pc:chgData name="이설화" userId="e275e033-e0eb-4ec7-9e93-de46211c3074" providerId="ADAL" clId="{461BA7F3-85F8-9946-A6E8-71CFE3E5B091}" dt="2024-10-27T05:58:56.964" v="4181" actId="2696"/>
        <pc:sldMkLst>
          <pc:docMk/>
          <pc:sldMk cId="3034587416" sldId="3094"/>
        </pc:sldMkLst>
      </pc:sldChg>
      <pc:sldChg chg="del">
        <pc:chgData name="이설화" userId="e275e033-e0eb-4ec7-9e93-de46211c3074" providerId="ADAL" clId="{461BA7F3-85F8-9946-A6E8-71CFE3E5B091}" dt="2024-10-27T05:59:02.592" v="4186" actId="2696"/>
        <pc:sldMkLst>
          <pc:docMk/>
          <pc:sldMk cId="4170325593" sldId="3096"/>
        </pc:sldMkLst>
      </pc:sldChg>
      <pc:sldChg chg="add del">
        <pc:chgData name="이설화" userId="e275e033-e0eb-4ec7-9e93-de46211c3074" providerId="ADAL" clId="{461BA7F3-85F8-9946-A6E8-71CFE3E5B091}" dt="2024-10-27T05:58:37.691" v="4176" actId="2696"/>
        <pc:sldMkLst>
          <pc:docMk/>
          <pc:sldMk cId="2540922286" sldId="3098"/>
        </pc:sldMkLst>
      </pc:sldChg>
      <pc:sldChg chg="del">
        <pc:chgData name="이설화" userId="e275e033-e0eb-4ec7-9e93-de46211c3074" providerId="ADAL" clId="{461BA7F3-85F8-9946-A6E8-71CFE3E5B091}" dt="2024-10-27T06:11:35.610" v="5252" actId="2696"/>
        <pc:sldMkLst>
          <pc:docMk/>
          <pc:sldMk cId="4122633046" sldId="3099"/>
        </pc:sldMkLst>
      </pc:sldChg>
      <pc:sldChg chg="del">
        <pc:chgData name="이설화" userId="e275e033-e0eb-4ec7-9e93-de46211c3074" providerId="ADAL" clId="{461BA7F3-85F8-9946-A6E8-71CFE3E5B091}" dt="2024-10-27T06:11:43.974" v="5253" actId="2696"/>
        <pc:sldMkLst>
          <pc:docMk/>
          <pc:sldMk cId="1290202060" sldId="3100"/>
        </pc:sldMkLst>
      </pc:sldChg>
      <pc:sldChg chg="del">
        <pc:chgData name="이설화" userId="e275e033-e0eb-4ec7-9e93-de46211c3074" providerId="ADAL" clId="{461BA7F3-85F8-9946-A6E8-71CFE3E5B091}" dt="2024-10-27T06:11:52.199" v="5254" actId="2696"/>
        <pc:sldMkLst>
          <pc:docMk/>
          <pc:sldMk cId="3580389960" sldId="3101"/>
        </pc:sldMkLst>
      </pc:sldChg>
      <pc:sldChg chg="del">
        <pc:chgData name="이설화" userId="e275e033-e0eb-4ec7-9e93-de46211c3074" providerId="ADAL" clId="{461BA7F3-85F8-9946-A6E8-71CFE3E5B091}" dt="2024-10-27T06:11:34.102" v="5251" actId="2696"/>
        <pc:sldMkLst>
          <pc:docMk/>
          <pc:sldMk cId="3338824854" sldId="3102"/>
        </pc:sldMkLst>
      </pc:sldChg>
      <pc:sldChg chg="addSp delSp modSp add mod ord">
        <pc:chgData name="이설화" userId="e275e033-e0eb-4ec7-9e93-de46211c3074" providerId="ADAL" clId="{461BA7F3-85F8-9946-A6E8-71CFE3E5B091}" dt="2024-10-27T05:43:22.513" v="3624" actId="478"/>
        <pc:sldMkLst>
          <pc:docMk/>
          <pc:sldMk cId="2635021611" sldId="3103"/>
        </pc:sldMkLst>
        <pc:spChg chg="add del mod">
          <ac:chgData name="이설화" userId="e275e033-e0eb-4ec7-9e93-de46211c3074" providerId="ADAL" clId="{461BA7F3-85F8-9946-A6E8-71CFE3E5B091}" dt="2024-10-27T05:43:22.513" v="3624" actId="478"/>
          <ac:spMkLst>
            <pc:docMk/>
            <pc:sldMk cId="2635021611" sldId="3103"/>
            <ac:spMk id="2" creationId="{EB89D4CD-B1E8-C798-602E-E013ACC9A26A}"/>
          </ac:spMkLst>
        </pc:spChg>
      </pc:sldChg>
      <pc:sldChg chg="new del">
        <pc:chgData name="이설화" userId="e275e033-e0eb-4ec7-9e93-de46211c3074" providerId="ADAL" clId="{461BA7F3-85F8-9946-A6E8-71CFE3E5B091}" dt="2024-10-27T05:42:56.165" v="3616" actId="2696"/>
        <pc:sldMkLst>
          <pc:docMk/>
          <pc:sldMk cId="1756801526" sldId="3104"/>
        </pc:sldMkLst>
      </pc:sldChg>
      <pc:sldChg chg="modSp add mod ord">
        <pc:chgData name="이설화" userId="e275e033-e0eb-4ec7-9e93-de46211c3074" providerId="ADAL" clId="{461BA7F3-85F8-9946-A6E8-71CFE3E5B091}" dt="2024-10-27T05:44:33.954" v="3649" actId="20577"/>
        <pc:sldMkLst>
          <pc:docMk/>
          <pc:sldMk cId="1893385792" sldId="3104"/>
        </pc:sldMkLst>
        <pc:spChg chg="mod">
          <ac:chgData name="이설화" userId="e275e033-e0eb-4ec7-9e93-de46211c3074" providerId="ADAL" clId="{461BA7F3-85F8-9946-A6E8-71CFE3E5B091}" dt="2024-10-27T05:44:33.954" v="3649" actId="20577"/>
          <ac:spMkLst>
            <pc:docMk/>
            <pc:sldMk cId="1893385792" sldId="3104"/>
            <ac:spMk id="9" creationId="{5A482CD6-24BD-AEE6-14CA-8855FB8AB52A}"/>
          </ac:spMkLst>
        </pc:spChg>
      </pc:sldChg>
      <pc:sldChg chg="add del">
        <pc:chgData name="이설화" userId="e275e033-e0eb-4ec7-9e93-de46211c3074" providerId="ADAL" clId="{461BA7F3-85F8-9946-A6E8-71CFE3E5B091}" dt="2024-10-27T05:41:51.404" v="3608" actId="2696"/>
        <pc:sldMkLst>
          <pc:docMk/>
          <pc:sldMk cId="3836468650" sldId="3104"/>
        </pc:sldMkLst>
      </pc:sldChg>
      <pc:sldChg chg="new del">
        <pc:chgData name="이설화" userId="e275e033-e0eb-4ec7-9e93-de46211c3074" providerId="ADAL" clId="{461BA7F3-85F8-9946-A6E8-71CFE3E5B091}" dt="2024-10-27T05:41:44.928" v="3606" actId="2696"/>
        <pc:sldMkLst>
          <pc:docMk/>
          <pc:sldMk cId="4268811453" sldId="3104"/>
        </pc:sldMkLst>
      </pc:sldChg>
      <pc:sldChg chg="new del">
        <pc:chgData name="이설화" userId="e275e033-e0eb-4ec7-9e93-de46211c3074" providerId="ADAL" clId="{461BA7F3-85F8-9946-A6E8-71CFE3E5B091}" dt="2024-10-27T05:42:56.581" v="3617" actId="2696"/>
        <pc:sldMkLst>
          <pc:docMk/>
          <pc:sldMk cId="2400772581" sldId="3105"/>
        </pc:sldMkLst>
      </pc:sldChg>
      <pc:sldChg chg="addSp delSp modSp add mod">
        <pc:chgData name="이설화" userId="e275e033-e0eb-4ec7-9e93-de46211c3074" providerId="ADAL" clId="{461BA7F3-85F8-9946-A6E8-71CFE3E5B091}" dt="2024-10-27T07:11:02.995" v="8689" actId="20577"/>
        <pc:sldMkLst>
          <pc:docMk/>
          <pc:sldMk cId="4148676793" sldId="3105"/>
        </pc:sldMkLst>
        <pc:spChg chg="del">
          <ac:chgData name="이설화" userId="e275e033-e0eb-4ec7-9e93-de46211c3074" providerId="ADAL" clId="{461BA7F3-85F8-9946-A6E8-71CFE3E5B091}" dt="2024-10-27T05:57:24.863" v="4170" actId="478"/>
          <ac:spMkLst>
            <pc:docMk/>
            <pc:sldMk cId="4148676793" sldId="3105"/>
            <ac:spMk id="2" creationId="{A32F8569-C148-FE01-FBBB-3FA8BFB4F808}"/>
          </ac:spMkLst>
        </pc:spChg>
        <pc:spChg chg="add del mod">
          <ac:chgData name="이설화" userId="e275e033-e0eb-4ec7-9e93-de46211c3074" providerId="ADAL" clId="{461BA7F3-85F8-9946-A6E8-71CFE3E5B091}" dt="2024-10-27T06:42:16.534" v="6873" actId="478"/>
          <ac:spMkLst>
            <pc:docMk/>
            <pc:sldMk cId="4148676793" sldId="3105"/>
            <ac:spMk id="3" creationId="{A9F7C164-EF5A-1E01-08B1-E4B8131919E5}"/>
          </ac:spMkLst>
        </pc:spChg>
        <pc:spChg chg="add del mod">
          <ac:chgData name="이설화" userId="e275e033-e0eb-4ec7-9e93-de46211c3074" providerId="ADAL" clId="{461BA7F3-85F8-9946-A6E8-71CFE3E5B091}" dt="2024-10-27T07:05:46.281" v="8218" actId="478"/>
          <ac:spMkLst>
            <pc:docMk/>
            <pc:sldMk cId="4148676793" sldId="3105"/>
            <ac:spMk id="4" creationId="{E6BBD957-4833-0A38-A1EA-FFE3FD0DE796}"/>
          </ac:spMkLst>
        </pc:spChg>
        <pc:spChg chg="add mod">
          <ac:chgData name="이설화" userId="e275e033-e0eb-4ec7-9e93-de46211c3074" providerId="ADAL" clId="{461BA7F3-85F8-9946-A6E8-71CFE3E5B091}" dt="2024-10-27T07:05:16.087" v="8212" actId="20577"/>
          <ac:spMkLst>
            <pc:docMk/>
            <pc:sldMk cId="4148676793" sldId="3105"/>
            <ac:spMk id="5" creationId="{F0A20974-FA0B-CE2F-7721-7DE452FC00E9}"/>
          </ac:spMkLst>
        </pc:spChg>
        <pc:spChg chg="add mod">
          <ac:chgData name="이설화" userId="e275e033-e0eb-4ec7-9e93-de46211c3074" providerId="ADAL" clId="{461BA7F3-85F8-9946-A6E8-71CFE3E5B091}" dt="2024-10-27T07:11:02.995" v="8689" actId="20577"/>
          <ac:spMkLst>
            <pc:docMk/>
            <pc:sldMk cId="4148676793" sldId="3105"/>
            <ac:spMk id="7" creationId="{0FE886B2-BA20-C258-33A6-3723DD693650}"/>
          </ac:spMkLst>
        </pc:spChg>
        <pc:spChg chg="del">
          <ac:chgData name="이설화" userId="e275e033-e0eb-4ec7-9e93-de46211c3074" providerId="ADAL" clId="{461BA7F3-85F8-9946-A6E8-71CFE3E5B091}" dt="2024-10-27T05:57:24.863" v="4170" actId="478"/>
          <ac:spMkLst>
            <pc:docMk/>
            <pc:sldMk cId="4148676793" sldId="3105"/>
            <ac:spMk id="20" creationId="{C4E70DB9-0B20-AF70-3D58-3FBFC2DCFCB7}"/>
          </ac:spMkLst>
        </pc:spChg>
        <pc:spChg chg="del">
          <ac:chgData name="이설화" userId="e275e033-e0eb-4ec7-9e93-de46211c3074" providerId="ADAL" clId="{461BA7F3-85F8-9946-A6E8-71CFE3E5B091}" dt="2024-10-27T05:57:24.863" v="4170" actId="478"/>
          <ac:spMkLst>
            <pc:docMk/>
            <pc:sldMk cId="4148676793" sldId="3105"/>
            <ac:spMk id="22" creationId="{6464D083-0DB5-7D52-5444-E94139F07AB4}"/>
          </ac:spMkLst>
        </pc:spChg>
        <pc:spChg chg="del">
          <ac:chgData name="이설화" userId="e275e033-e0eb-4ec7-9e93-de46211c3074" providerId="ADAL" clId="{461BA7F3-85F8-9946-A6E8-71CFE3E5B091}" dt="2024-10-27T05:57:24.863" v="4170" actId="478"/>
          <ac:spMkLst>
            <pc:docMk/>
            <pc:sldMk cId="4148676793" sldId="3105"/>
            <ac:spMk id="25" creationId="{BCFE3F6A-4CF0-1183-2002-B110BE301EBB}"/>
          </ac:spMkLst>
        </pc:spChg>
        <pc:spChg chg="del">
          <ac:chgData name="이설화" userId="e275e033-e0eb-4ec7-9e93-de46211c3074" providerId="ADAL" clId="{461BA7F3-85F8-9946-A6E8-71CFE3E5B091}" dt="2024-10-27T05:57:24.863" v="4170" actId="478"/>
          <ac:spMkLst>
            <pc:docMk/>
            <pc:sldMk cId="4148676793" sldId="3105"/>
            <ac:spMk id="26" creationId="{4C829235-6B40-8439-70EC-785663B30931}"/>
          </ac:spMkLst>
        </pc:spChg>
        <pc:spChg chg="del">
          <ac:chgData name="이설화" userId="e275e033-e0eb-4ec7-9e93-de46211c3074" providerId="ADAL" clId="{461BA7F3-85F8-9946-A6E8-71CFE3E5B091}" dt="2024-10-27T05:57:24.863" v="4170" actId="478"/>
          <ac:spMkLst>
            <pc:docMk/>
            <pc:sldMk cId="4148676793" sldId="3105"/>
            <ac:spMk id="27" creationId="{36A27CBA-B0E6-20E3-F342-F2ACB21833D1}"/>
          </ac:spMkLst>
        </pc:spChg>
        <pc:spChg chg="del">
          <ac:chgData name="이설화" userId="e275e033-e0eb-4ec7-9e93-de46211c3074" providerId="ADAL" clId="{461BA7F3-85F8-9946-A6E8-71CFE3E5B091}" dt="2024-10-27T05:57:24.863" v="4170" actId="478"/>
          <ac:spMkLst>
            <pc:docMk/>
            <pc:sldMk cId="4148676793" sldId="3105"/>
            <ac:spMk id="28" creationId="{D8BA2C04-38E3-41D8-458C-C01A4F91C700}"/>
          </ac:spMkLst>
        </pc:spChg>
        <pc:spChg chg="del">
          <ac:chgData name="이설화" userId="e275e033-e0eb-4ec7-9e93-de46211c3074" providerId="ADAL" clId="{461BA7F3-85F8-9946-A6E8-71CFE3E5B091}" dt="2024-10-27T05:57:24.863" v="4170" actId="478"/>
          <ac:spMkLst>
            <pc:docMk/>
            <pc:sldMk cId="4148676793" sldId="3105"/>
            <ac:spMk id="29" creationId="{D56003D4-5DB9-6248-BDD0-E50E90FF1984}"/>
          </ac:spMkLst>
        </pc:spChg>
        <pc:spChg chg="del">
          <ac:chgData name="이설화" userId="e275e033-e0eb-4ec7-9e93-de46211c3074" providerId="ADAL" clId="{461BA7F3-85F8-9946-A6E8-71CFE3E5B091}" dt="2024-10-27T05:57:24.863" v="4170" actId="478"/>
          <ac:spMkLst>
            <pc:docMk/>
            <pc:sldMk cId="4148676793" sldId="3105"/>
            <ac:spMk id="36" creationId="{6480007D-0164-1697-A5B6-F5F015278F4C}"/>
          </ac:spMkLst>
        </pc:spChg>
        <pc:spChg chg="del">
          <ac:chgData name="이설화" userId="e275e033-e0eb-4ec7-9e93-de46211c3074" providerId="ADAL" clId="{461BA7F3-85F8-9946-A6E8-71CFE3E5B091}" dt="2024-10-27T05:57:24.863" v="4170" actId="478"/>
          <ac:spMkLst>
            <pc:docMk/>
            <pc:sldMk cId="4148676793" sldId="3105"/>
            <ac:spMk id="38" creationId="{B9E6508B-BAEF-A446-84DF-ABDDDA051671}"/>
          </ac:spMkLst>
        </pc:spChg>
        <pc:spChg chg="mod">
          <ac:chgData name="이설화" userId="e275e033-e0eb-4ec7-9e93-de46211c3074" providerId="ADAL" clId="{461BA7F3-85F8-9946-A6E8-71CFE3E5B091}" dt="2024-10-27T05:57:14.222" v="4169" actId="20577"/>
          <ac:spMkLst>
            <pc:docMk/>
            <pc:sldMk cId="4148676793" sldId="3105"/>
            <ac:spMk id="54" creationId="{0D182527-03AA-694D-4D51-B891AF61DE4A}"/>
          </ac:spMkLst>
        </pc:spChg>
        <pc:graphicFrameChg chg="add mod modGraphic">
          <ac:chgData name="이설화" userId="e275e033-e0eb-4ec7-9e93-de46211c3074" providerId="ADAL" clId="{461BA7F3-85F8-9946-A6E8-71CFE3E5B091}" dt="2024-10-27T07:10:08.610" v="8656" actId="14100"/>
          <ac:graphicFrameMkLst>
            <pc:docMk/>
            <pc:sldMk cId="4148676793" sldId="3105"/>
            <ac:graphicFrameMk id="6" creationId="{E046BF63-D1B9-4C90-F2AF-7F4AC91D0692}"/>
          </ac:graphicFrameMkLst>
        </pc:graphicFrameChg>
      </pc:sldChg>
      <pc:sldChg chg="new del">
        <pc:chgData name="이설화" userId="e275e033-e0eb-4ec7-9e93-de46211c3074" providerId="ADAL" clId="{461BA7F3-85F8-9946-A6E8-71CFE3E5B091}" dt="2024-10-27T05:42:56.860" v="3618" actId="2696"/>
        <pc:sldMkLst>
          <pc:docMk/>
          <pc:sldMk cId="20676833" sldId="3106"/>
        </pc:sldMkLst>
      </pc:sldChg>
      <pc:sldChg chg="modSp add mod ord">
        <pc:chgData name="이설화" userId="e275e033-e0eb-4ec7-9e93-de46211c3074" providerId="ADAL" clId="{461BA7F3-85F8-9946-A6E8-71CFE3E5B091}" dt="2024-10-27T06:13:44.193" v="5374" actId="20577"/>
        <pc:sldMkLst>
          <pc:docMk/>
          <pc:sldMk cId="2094428942" sldId="3106"/>
        </pc:sldMkLst>
        <pc:spChg chg="mod">
          <ac:chgData name="이설화" userId="e275e033-e0eb-4ec7-9e93-de46211c3074" providerId="ADAL" clId="{461BA7F3-85F8-9946-A6E8-71CFE3E5B091}" dt="2024-10-27T06:13:44.193" v="5374" actId="20577"/>
          <ac:spMkLst>
            <pc:docMk/>
            <pc:sldMk cId="2094428942" sldId="3106"/>
            <ac:spMk id="9" creationId="{09720F47-BD40-F12E-82AA-731EB5A6D75A}"/>
          </ac:spMkLst>
        </pc:spChg>
      </pc:sldChg>
      <pc:sldChg chg="new del">
        <pc:chgData name="이설화" userId="e275e033-e0eb-4ec7-9e93-de46211c3074" providerId="ADAL" clId="{461BA7F3-85F8-9946-A6E8-71CFE3E5B091}" dt="2024-10-27T05:42:57.302" v="3619" actId="2696"/>
        <pc:sldMkLst>
          <pc:docMk/>
          <pc:sldMk cId="1844980829" sldId="3107"/>
        </pc:sldMkLst>
      </pc:sldChg>
      <pc:sldChg chg="new del">
        <pc:chgData name="이설화" userId="e275e033-e0eb-4ec7-9e93-de46211c3074" providerId="ADAL" clId="{461BA7F3-85F8-9946-A6E8-71CFE3E5B091}" dt="2024-10-27T05:42:57.753" v="3620" actId="2696"/>
        <pc:sldMkLst>
          <pc:docMk/>
          <pc:sldMk cId="850015177" sldId="3108"/>
        </pc:sldMkLst>
      </pc:sldChg>
      <pc:sldChg chg="new del">
        <pc:chgData name="이설화" userId="e275e033-e0eb-4ec7-9e93-de46211c3074" providerId="ADAL" clId="{461BA7F3-85F8-9946-A6E8-71CFE3E5B091}" dt="2024-10-27T05:42:58.119" v="3621" actId="2696"/>
        <pc:sldMkLst>
          <pc:docMk/>
          <pc:sldMk cId="280520741" sldId="3109"/>
        </pc:sldMkLst>
      </pc:sldChg>
      <pc:sldChg chg="new del">
        <pc:chgData name="이설화" userId="e275e033-e0eb-4ec7-9e93-de46211c3074" providerId="ADAL" clId="{461BA7F3-85F8-9946-A6E8-71CFE3E5B091}" dt="2024-10-27T05:42:58.645" v="3622" actId="2696"/>
        <pc:sldMkLst>
          <pc:docMk/>
          <pc:sldMk cId="657243348" sldId="3110"/>
        </pc:sldMkLst>
      </pc:sldChg>
      <pc:sldMasterChg chg="delSp mod modSldLayout">
        <pc:chgData name="이설화" userId="e275e033-e0eb-4ec7-9e93-de46211c3074" providerId="ADAL" clId="{461BA7F3-85F8-9946-A6E8-71CFE3E5B091}" dt="2024-10-27T04:14:41.129" v="6" actId="478"/>
        <pc:sldMasterMkLst>
          <pc:docMk/>
          <pc:sldMasterMk cId="1731641149" sldId="2147483911"/>
        </pc:sldMasterMkLst>
        <pc:picChg chg="del">
          <ac:chgData name="이설화" userId="e275e033-e0eb-4ec7-9e93-de46211c3074" providerId="ADAL" clId="{461BA7F3-85F8-9946-A6E8-71CFE3E5B091}" dt="2024-10-27T04:14:37.299" v="5" actId="478"/>
          <ac:picMkLst>
            <pc:docMk/>
            <pc:sldMasterMk cId="1731641149" sldId="2147483911"/>
            <ac:picMk id="16" creationId="{00000000-0000-0000-0000-000000000000}"/>
          </ac:picMkLst>
        </pc:picChg>
        <pc:sldLayoutChg chg="delSp mod">
          <pc:chgData name="이설화" userId="e275e033-e0eb-4ec7-9e93-de46211c3074" providerId="ADAL" clId="{461BA7F3-85F8-9946-A6E8-71CFE3E5B091}" dt="2024-10-27T04:14:41.129" v="6" actId="478"/>
          <pc:sldLayoutMkLst>
            <pc:docMk/>
            <pc:sldMasterMk cId="1731641149" sldId="2147483911"/>
            <pc:sldLayoutMk cId="2271598899" sldId="2147484065"/>
          </pc:sldLayoutMkLst>
          <pc:picChg chg="del">
            <ac:chgData name="이설화" userId="e275e033-e0eb-4ec7-9e93-de46211c3074" providerId="ADAL" clId="{461BA7F3-85F8-9946-A6E8-71CFE3E5B091}" dt="2024-10-27T04:14:41.129" v="6" actId="478"/>
            <ac:picMkLst>
              <pc:docMk/>
              <pc:sldMasterMk cId="1731641149" sldId="2147483911"/>
              <pc:sldLayoutMk cId="2271598899" sldId="2147484065"/>
              <ac:picMk id="4" creationId="{80A84894-088E-46E6-B902-3449950F5FE9}"/>
            </ac:picMkLst>
          </pc:picChg>
        </pc:sldLayoutChg>
      </pc:sldMasterChg>
      <pc:sldMasterChg chg="delSp mod">
        <pc:chgData name="이설화" userId="e275e033-e0eb-4ec7-9e93-de46211c3074" providerId="ADAL" clId="{461BA7F3-85F8-9946-A6E8-71CFE3E5B091}" dt="2024-10-27T04:14:48.519" v="7" actId="478"/>
        <pc:sldMasterMkLst>
          <pc:docMk/>
          <pc:sldMasterMk cId="407432936" sldId="2147484053"/>
        </pc:sldMasterMkLst>
        <pc:picChg chg="del">
          <ac:chgData name="이설화" userId="e275e033-e0eb-4ec7-9e93-de46211c3074" providerId="ADAL" clId="{461BA7F3-85F8-9946-A6E8-71CFE3E5B091}" dt="2024-10-27T04:14:48.519" v="7" actId="478"/>
          <ac:picMkLst>
            <pc:docMk/>
            <pc:sldMasterMk cId="407432936" sldId="2147484053"/>
            <ac:picMk id="14" creationId="{FD83A53B-EE2C-440B-B174-C8D49AC94818}"/>
          </ac:picMkLst>
        </pc:picChg>
      </pc:sldMasterChg>
      <pc:sldMasterChg chg="delSp mod">
        <pc:chgData name="이설화" userId="e275e033-e0eb-4ec7-9e93-de46211c3074" providerId="ADAL" clId="{461BA7F3-85F8-9946-A6E8-71CFE3E5B091}" dt="2024-10-27T04:14:51.870" v="8" actId="478"/>
        <pc:sldMasterMkLst>
          <pc:docMk/>
          <pc:sldMasterMk cId="1574372473" sldId="2147484066"/>
        </pc:sldMasterMkLst>
        <pc:picChg chg="del">
          <ac:chgData name="이설화" userId="e275e033-e0eb-4ec7-9e93-de46211c3074" providerId="ADAL" clId="{461BA7F3-85F8-9946-A6E8-71CFE3E5B091}" dt="2024-10-27T04:14:51.870" v="8" actId="478"/>
          <ac:picMkLst>
            <pc:docMk/>
            <pc:sldMasterMk cId="1574372473" sldId="2147484066"/>
            <ac:picMk id="16" creationId="{62B1AF87-77D1-4E74-995A-D7716C20B630}"/>
          </ac:picMkLst>
        </pc:picChg>
      </pc:sldMasterChg>
      <pc:sldMasterChg chg="delSp mod">
        <pc:chgData name="이설화" userId="e275e033-e0eb-4ec7-9e93-de46211c3074" providerId="ADAL" clId="{461BA7F3-85F8-9946-A6E8-71CFE3E5B091}" dt="2024-10-27T04:14:54.796" v="9" actId="478"/>
        <pc:sldMasterMkLst>
          <pc:docMk/>
          <pc:sldMasterMk cId="2796331392" sldId="2147484083"/>
        </pc:sldMasterMkLst>
        <pc:picChg chg="del">
          <ac:chgData name="이설화" userId="e275e033-e0eb-4ec7-9e93-de46211c3074" providerId="ADAL" clId="{461BA7F3-85F8-9946-A6E8-71CFE3E5B091}" dt="2024-10-27T04:14:54.796" v="9" actId="478"/>
          <ac:picMkLst>
            <pc:docMk/>
            <pc:sldMasterMk cId="2796331392" sldId="2147484083"/>
            <ac:picMk id="16" creationId="{00000000-0000-0000-0000-000000000000}"/>
          </ac:picMkLst>
        </pc:picChg>
      </pc:sldMasterChg>
      <pc:sldMasterChg chg="delSp mod modSldLayout">
        <pc:chgData name="이설화" userId="e275e033-e0eb-4ec7-9e93-de46211c3074" providerId="ADAL" clId="{461BA7F3-85F8-9946-A6E8-71CFE3E5B091}" dt="2024-10-27T04:16:45.439" v="15" actId="478"/>
        <pc:sldMasterMkLst>
          <pc:docMk/>
          <pc:sldMasterMk cId="2028560958" sldId="2147484090"/>
        </pc:sldMasterMkLst>
        <pc:picChg chg="del">
          <ac:chgData name="이설화" userId="e275e033-e0eb-4ec7-9e93-de46211c3074" providerId="ADAL" clId="{461BA7F3-85F8-9946-A6E8-71CFE3E5B091}" dt="2024-10-27T04:15:03.269" v="10" actId="478"/>
          <ac:picMkLst>
            <pc:docMk/>
            <pc:sldMasterMk cId="2028560958" sldId="2147484090"/>
            <ac:picMk id="16" creationId="{00000000-0000-0000-0000-000000000000}"/>
          </ac:picMkLst>
        </pc:picChg>
        <pc:sldLayoutChg chg="delSp mod">
          <pc:chgData name="이설화" userId="e275e033-e0eb-4ec7-9e93-de46211c3074" providerId="ADAL" clId="{461BA7F3-85F8-9946-A6E8-71CFE3E5B091}" dt="2024-10-27T04:16:30.523" v="12" actId="478"/>
          <pc:sldLayoutMkLst>
            <pc:docMk/>
            <pc:sldMasterMk cId="2028560958" sldId="2147484090"/>
            <pc:sldLayoutMk cId="471440095" sldId="2147484091"/>
          </pc:sldLayoutMkLst>
          <pc:spChg chg="del">
            <ac:chgData name="이설화" userId="e275e033-e0eb-4ec7-9e93-de46211c3074" providerId="ADAL" clId="{461BA7F3-85F8-9946-A6E8-71CFE3E5B091}" dt="2024-10-27T04:16:30.523" v="12" actId="478"/>
            <ac:spMkLst>
              <pc:docMk/>
              <pc:sldMasterMk cId="2028560958" sldId="2147484090"/>
              <pc:sldLayoutMk cId="471440095" sldId="2147484091"/>
              <ac:spMk id="3" creationId="{42519C34-2E54-4705-BFE5-FAE09E36EB6A}"/>
            </ac:spMkLst>
          </pc:spChg>
          <pc:spChg chg="del">
            <ac:chgData name="이설화" userId="e275e033-e0eb-4ec7-9e93-de46211c3074" providerId="ADAL" clId="{461BA7F3-85F8-9946-A6E8-71CFE3E5B091}" dt="2024-10-27T04:16:30.523" v="12" actId="478"/>
            <ac:spMkLst>
              <pc:docMk/>
              <pc:sldMasterMk cId="2028560958" sldId="2147484090"/>
              <pc:sldLayoutMk cId="471440095" sldId="2147484091"/>
              <ac:spMk id="10" creationId="{79F9A1E6-F187-4E4A-9F60-20B98F6A6C99}"/>
            </ac:spMkLst>
          </pc:spChg>
          <pc:spChg chg="del">
            <ac:chgData name="이설화" userId="e275e033-e0eb-4ec7-9e93-de46211c3074" providerId="ADAL" clId="{461BA7F3-85F8-9946-A6E8-71CFE3E5B091}" dt="2024-10-27T04:16:30.523" v="12" actId="478"/>
            <ac:spMkLst>
              <pc:docMk/>
              <pc:sldMasterMk cId="2028560958" sldId="2147484090"/>
              <pc:sldLayoutMk cId="471440095" sldId="2147484091"/>
              <ac:spMk id="13" creationId="{EC928348-1ADA-412A-B437-DF66446F04D2}"/>
            </ac:spMkLst>
          </pc:spChg>
          <pc:picChg chg="del">
            <ac:chgData name="이설화" userId="e275e033-e0eb-4ec7-9e93-de46211c3074" providerId="ADAL" clId="{461BA7F3-85F8-9946-A6E8-71CFE3E5B091}" dt="2024-10-27T04:15:08.468" v="11" actId="478"/>
            <ac:picMkLst>
              <pc:docMk/>
              <pc:sldMasterMk cId="2028560958" sldId="2147484090"/>
              <pc:sldLayoutMk cId="471440095" sldId="2147484091"/>
              <ac:picMk id="4" creationId="{8C317CA6-53EA-4AA1-92ED-FAC4F50B0368}"/>
            </ac:picMkLst>
          </pc:picChg>
          <pc:cxnChg chg="del">
            <ac:chgData name="이설화" userId="e275e033-e0eb-4ec7-9e93-de46211c3074" providerId="ADAL" clId="{461BA7F3-85F8-9946-A6E8-71CFE3E5B091}" dt="2024-10-27T04:16:30.523" v="12" actId="478"/>
            <ac:cxnSpMkLst>
              <pc:docMk/>
              <pc:sldMasterMk cId="2028560958" sldId="2147484090"/>
              <pc:sldLayoutMk cId="471440095" sldId="2147484091"/>
              <ac:cxnSpMk id="5" creationId="{848831ED-E70E-4472-99AC-C1F4CF137A52}"/>
            </ac:cxnSpMkLst>
          </pc:cxnChg>
          <pc:cxnChg chg="del">
            <ac:chgData name="이설화" userId="e275e033-e0eb-4ec7-9e93-de46211c3074" providerId="ADAL" clId="{461BA7F3-85F8-9946-A6E8-71CFE3E5B091}" dt="2024-10-27T04:16:30.523" v="12" actId="478"/>
            <ac:cxnSpMkLst>
              <pc:docMk/>
              <pc:sldMasterMk cId="2028560958" sldId="2147484090"/>
              <pc:sldLayoutMk cId="471440095" sldId="2147484091"/>
              <ac:cxnSpMk id="6" creationId="{CF779336-3482-48FC-908A-9BA2F356CD6C}"/>
            </ac:cxnSpMkLst>
          </pc:cxnChg>
          <pc:cxnChg chg="del">
            <ac:chgData name="이설화" userId="e275e033-e0eb-4ec7-9e93-de46211c3074" providerId="ADAL" clId="{461BA7F3-85F8-9946-A6E8-71CFE3E5B091}" dt="2024-10-27T04:16:30.523" v="12" actId="478"/>
            <ac:cxnSpMkLst>
              <pc:docMk/>
              <pc:sldMasterMk cId="2028560958" sldId="2147484090"/>
              <pc:sldLayoutMk cId="471440095" sldId="2147484091"/>
              <ac:cxnSpMk id="7" creationId="{07F4F25A-1EAB-4B36-B604-B1617D9A3B2B}"/>
            </ac:cxnSpMkLst>
          </pc:cxnChg>
          <pc:cxnChg chg="del">
            <ac:chgData name="이설화" userId="e275e033-e0eb-4ec7-9e93-de46211c3074" providerId="ADAL" clId="{461BA7F3-85F8-9946-A6E8-71CFE3E5B091}" dt="2024-10-27T04:16:30.523" v="12" actId="478"/>
            <ac:cxnSpMkLst>
              <pc:docMk/>
              <pc:sldMasterMk cId="2028560958" sldId="2147484090"/>
              <pc:sldLayoutMk cId="471440095" sldId="2147484091"/>
              <ac:cxnSpMk id="8" creationId="{1E521A80-7CC4-40A4-BF0A-7CBE39AD1CB5}"/>
            </ac:cxnSpMkLst>
          </pc:cxnChg>
        </pc:sldLayoutChg>
        <pc:sldLayoutChg chg="delSp mod">
          <pc:chgData name="이설화" userId="e275e033-e0eb-4ec7-9e93-de46211c3074" providerId="ADAL" clId="{461BA7F3-85F8-9946-A6E8-71CFE3E5B091}" dt="2024-10-27T04:16:36.066" v="13" actId="478"/>
          <pc:sldLayoutMkLst>
            <pc:docMk/>
            <pc:sldMasterMk cId="2028560958" sldId="2147484090"/>
            <pc:sldLayoutMk cId="3604617722" sldId="2147484092"/>
          </pc:sldLayoutMkLst>
          <pc:spChg chg="del">
            <ac:chgData name="이설화" userId="e275e033-e0eb-4ec7-9e93-de46211c3074" providerId="ADAL" clId="{461BA7F3-85F8-9946-A6E8-71CFE3E5B091}" dt="2024-10-27T04:16:36.066" v="13" actId="478"/>
            <ac:spMkLst>
              <pc:docMk/>
              <pc:sldMasterMk cId="2028560958" sldId="2147484090"/>
              <pc:sldLayoutMk cId="3604617722" sldId="2147484092"/>
              <ac:spMk id="2" creationId="{FB870088-BA0B-44C2-BC84-5B090EC9BEDF}"/>
            </ac:spMkLst>
          </pc:spChg>
          <pc:spChg chg="del">
            <ac:chgData name="이설화" userId="e275e033-e0eb-4ec7-9e93-de46211c3074" providerId="ADAL" clId="{461BA7F3-85F8-9946-A6E8-71CFE3E5B091}" dt="2024-10-27T04:16:36.066" v="13" actId="478"/>
            <ac:spMkLst>
              <pc:docMk/>
              <pc:sldMasterMk cId="2028560958" sldId="2147484090"/>
              <pc:sldLayoutMk cId="3604617722" sldId="2147484092"/>
              <ac:spMk id="9" creationId="{8C36809F-E983-4CAA-8D97-439521637248}"/>
            </ac:spMkLst>
          </pc:spChg>
          <pc:spChg chg="del">
            <ac:chgData name="이설화" userId="e275e033-e0eb-4ec7-9e93-de46211c3074" providerId="ADAL" clId="{461BA7F3-85F8-9946-A6E8-71CFE3E5B091}" dt="2024-10-27T04:16:36.066" v="13" actId="478"/>
            <ac:spMkLst>
              <pc:docMk/>
              <pc:sldMasterMk cId="2028560958" sldId="2147484090"/>
              <pc:sldLayoutMk cId="3604617722" sldId="2147484092"/>
              <ac:spMk id="10" creationId="{5670F59C-46D7-42BB-9CF9-A952DC34B889}"/>
            </ac:spMkLst>
          </pc:spChg>
          <pc:cxnChg chg="del">
            <ac:chgData name="이설화" userId="e275e033-e0eb-4ec7-9e93-de46211c3074" providerId="ADAL" clId="{461BA7F3-85F8-9946-A6E8-71CFE3E5B091}" dt="2024-10-27T04:16:36.066" v="13" actId="478"/>
            <ac:cxnSpMkLst>
              <pc:docMk/>
              <pc:sldMasterMk cId="2028560958" sldId="2147484090"/>
              <pc:sldLayoutMk cId="3604617722" sldId="2147484092"/>
              <ac:cxnSpMk id="3" creationId="{20F02B4D-4E02-4B92-9131-B5B5B0781D3D}"/>
            </ac:cxnSpMkLst>
          </pc:cxnChg>
          <pc:cxnChg chg="del">
            <ac:chgData name="이설화" userId="e275e033-e0eb-4ec7-9e93-de46211c3074" providerId="ADAL" clId="{461BA7F3-85F8-9946-A6E8-71CFE3E5B091}" dt="2024-10-27T04:16:36.066" v="13" actId="478"/>
            <ac:cxnSpMkLst>
              <pc:docMk/>
              <pc:sldMasterMk cId="2028560958" sldId="2147484090"/>
              <pc:sldLayoutMk cId="3604617722" sldId="2147484092"/>
              <ac:cxnSpMk id="4" creationId="{1A74DCDB-F233-49EE-B1C6-20A84B522DAA}"/>
            </ac:cxnSpMkLst>
          </pc:cxnChg>
          <pc:cxnChg chg="del">
            <ac:chgData name="이설화" userId="e275e033-e0eb-4ec7-9e93-de46211c3074" providerId="ADAL" clId="{461BA7F3-85F8-9946-A6E8-71CFE3E5B091}" dt="2024-10-27T04:16:36.066" v="13" actId="478"/>
            <ac:cxnSpMkLst>
              <pc:docMk/>
              <pc:sldMasterMk cId="2028560958" sldId="2147484090"/>
              <pc:sldLayoutMk cId="3604617722" sldId="2147484092"/>
              <ac:cxnSpMk id="5" creationId="{BEEEEF6E-062F-4603-BC43-2B4147D89648}"/>
            </ac:cxnSpMkLst>
          </pc:cxnChg>
          <pc:cxnChg chg="del">
            <ac:chgData name="이설화" userId="e275e033-e0eb-4ec7-9e93-de46211c3074" providerId="ADAL" clId="{461BA7F3-85F8-9946-A6E8-71CFE3E5B091}" dt="2024-10-27T04:16:36.066" v="13" actId="478"/>
            <ac:cxnSpMkLst>
              <pc:docMk/>
              <pc:sldMasterMk cId="2028560958" sldId="2147484090"/>
              <pc:sldLayoutMk cId="3604617722" sldId="2147484092"/>
              <ac:cxnSpMk id="6" creationId="{B6E62DE7-394D-4798-A30F-784353796845}"/>
            </ac:cxnSpMkLst>
          </pc:cxnChg>
        </pc:sldLayoutChg>
        <pc:sldLayoutChg chg="delSp mod">
          <pc:chgData name="이설화" userId="e275e033-e0eb-4ec7-9e93-de46211c3074" providerId="ADAL" clId="{461BA7F3-85F8-9946-A6E8-71CFE3E5B091}" dt="2024-10-27T04:16:40.582" v="14" actId="478"/>
          <pc:sldLayoutMkLst>
            <pc:docMk/>
            <pc:sldMasterMk cId="2028560958" sldId="2147484090"/>
            <pc:sldLayoutMk cId="10595489" sldId="2147484093"/>
          </pc:sldLayoutMkLst>
          <pc:spChg chg="del">
            <ac:chgData name="이설화" userId="e275e033-e0eb-4ec7-9e93-de46211c3074" providerId="ADAL" clId="{461BA7F3-85F8-9946-A6E8-71CFE3E5B091}" dt="2024-10-27T04:16:40.582" v="14" actId="478"/>
            <ac:spMkLst>
              <pc:docMk/>
              <pc:sldMasterMk cId="2028560958" sldId="2147484090"/>
              <pc:sldLayoutMk cId="10595489" sldId="2147484093"/>
              <ac:spMk id="7" creationId="{62411F4F-976C-4D98-BAA2-A083EE26C99E}"/>
            </ac:spMkLst>
          </pc:spChg>
          <pc:spChg chg="del">
            <ac:chgData name="이설화" userId="e275e033-e0eb-4ec7-9e93-de46211c3074" providerId="ADAL" clId="{461BA7F3-85F8-9946-A6E8-71CFE3E5B091}" dt="2024-10-27T04:16:40.582" v="14" actId="478"/>
            <ac:spMkLst>
              <pc:docMk/>
              <pc:sldMasterMk cId="2028560958" sldId="2147484090"/>
              <pc:sldLayoutMk cId="10595489" sldId="2147484093"/>
              <ac:spMk id="9" creationId="{AE292810-EB87-4009-9A13-CCEF7871880C}"/>
            </ac:spMkLst>
          </pc:spChg>
          <pc:spChg chg="del">
            <ac:chgData name="이설화" userId="e275e033-e0eb-4ec7-9e93-de46211c3074" providerId="ADAL" clId="{461BA7F3-85F8-9946-A6E8-71CFE3E5B091}" dt="2024-10-27T04:16:40.582" v="14" actId="478"/>
            <ac:spMkLst>
              <pc:docMk/>
              <pc:sldMasterMk cId="2028560958" sldId="2147484090"/>
              <pc:sldLayoutMk cId="10595489" sldId="2147484093"/>
              <ac:spMk id="10" creationId="{C639A74A-17AE-4A93-B8A2-A68211B990FC}"/>
            </ac:spMkLst>
          </pc:spChg>
          <pc:cxnChg chg="del">
            <ac:chgData name="이설화" userId="e275e033-e0eb-4ec7-9e93-de46211c3074" providerId="ADAL" clId="{461BA7F3-85F8-9946-A6E8-71CFE3E5B091}" dt="2024-10-27T04:16:40.582" v="14" actId="478"/>
            <ac:cxnSpMkLst>
              <pc:docMk/>
              <pc:sldMasterMk cId="2028560958" sldId="2147484090"/>
              <pc:sldLayoutMk cId="10595489" sldId="2147484093"/>
              <ac:cxnSpMk id="3" creationId="{6EDDD210-BFCA-47DE-A164-5CDC415A87E0}"/>
            </ac:cxnSpMkLst>
          </pc:cxnChg>
          <pc:cxnChg chg="del">
            <ac:chgData name="이설화" userId="e275e033-e0eb-4ec7-9e93-de46211c3074" providerId="ADAL" clId="{461BA7F3-85F8-9946-A6E8-71CFE3E5B091}" dt="2024-10-27T04:16:40.582" v="14" actId="478"/>
            <ac:cxnSpMkLst>
              <pc:docMk/>
              <pc:sldMasterMk cId="2028560958" sldId="2147484090"/>
              <pc:sldLayoutMk cId="10595489" sldId="2147484093"/>
              <ac:cxnSpMk id="4" creationId="{A319B460-C8BB-400A-AE54-80AFF367A55E}"/>
            </ac:cxnSpMkLst>
          </pc:cxnChg>
          <pc:cxnChg chg="del">
            <ac:chgData name="이설화" userId="e275e033-e0eb-4ec7-9e93-de46211c3074" providerId="ADAL" clId="{461BA7F3-85F8-9946-A6E8-71CFE3E5B091}" dt="2024-10-27T04:16:40.582" v="14" actId="478"/>
            <ac:cxnSpMkLst>
              <pc:docMk/>
              <pc:sldMasterMk cId="2028560958" sldId="2147484090"/>
              <pc:sldLayoutMk cId="10595489" sldId="2147484093"/>
              <ac:cxnSpMk id="5" creationId="{01EBE674-5D23-416E-B573-15DA10B6F0AE}"/>
            </ac:cxnSpMkLst>
          </pc:cxnChg>
          <pc:cxnChg chg="del">
            <ac:chgData name="이설화" userId="e275e033-e0eb-4ec7-9e93-de46211c3074" providerId="ADAL" clId="{461BA7F3-85F8-9946-A6E8-71CFE3E5B091}" dt="2024-10-27T04:16:40.582" v="14" actId="478"/>
            <ac:cxnSpMkLst>
              <pc:docMk/>
              <pc:sldMasterMk cId="2028560958" sldId="2147484090"/>
              <pc:sldLayoutMk cId="10595489" sldId="2147484093"/>
              <ac:cxnSpMk id="6" creationId="{035E0F39-D4B8-4F7A-BA3A-6CE8D7DC195C}"/>
            </ac:cxnSpMkLst>
          </pc:cxnChg>
        </pc:sldLayoutChg>
        <pc:sldLayoutChg chg="delSp mod">
          <pc:chgData name="이설화" userId="e275e033-e0eb-4ec7-9e93-de46211c3074" providerId="ADAL" clId="{461BA7F3-85F8-9946-A6E8-71CFE3E5B091}" dt="2024-10-27T04:16:45.439" v="15" actId="478"/>
          <pc:sldLayoutMkLst>
            <pc:docMk/>
            <pc:sldMasterMk cId="2028560958" sldId="2147484090"/>
            <pc:sldLayoutMk cId="4226475221" sldId="2147484094"/>
          </pc:sldLayoutMkLst>
          <pc:spChg chg="del">
            <ac:chgData name="이설화" userId="e275e033-e0eb-4ec7-9e93-de46211c3074" providerId="ADAL" clId="{461BA7F3-85F8-9946-A6E8-71CFE3E5B091}" dt="2024-10-27T04:16:45.439" v="15" actId="478"/>
            <ac:spMkLst>
              <pc:docMk/>
              <pc:sldMasterMk cId="2028560958" sldId="2147484090"/>
              <pc:sldLayoutMk cId="4226475221" sldId="2147484094"/>
              <ac:spMk id="10" creationId="{C639A74A-17AE-4A93-B8A2-A68211B990FC}"/>
            </ac:spMkLst>
          </pc:spChg>
          <pc:cxnChg chg="del">
            <ac:chgData name="이설화" userId="e275e033-e0eb-4ec7-9e93-de46211c3074" providerId="ADAL" clId="{461BA7F3-85F8-9946-A6E8-71CFE3E5B091}" dt="2024-10-27T04:16:45.439" v="15" actId="478"/>
            <ac:cxnSpMkLst>
              <pc:docMk/>
              <pc:sldMasterMk cId="2028560958" sldId="2147484090"/>
              <pc:sldLayoutMk cId="4226475221" sldId="2147484094"/>
              <ac:cxnSpMk id="5" creationId="{01EBE674-5D23-416E-B573-15DA10B6F0AE}"/>
            </ac:cxnSpMkLst>
          </pc:cxnChg>
          <pc:cxnChg chg="del">
            <ac:chgData name="이설화" userId="e275e033-e0eb-4ec7-9e93-de46211c3074" providerId="ADAL" clId="{461BA7F3-85F8-9946-A6E8-71CFE3E5B091}" dt="2024-10-27T04:16:45.439" v="15" actId="478"/>
            <ac:cxnSpMkLst>
              <pc:docMk/>
              <pc:sldMasterMk cId="2028560958" sldId="2147484090"/>
              <pc:sldLayoutMk cId="4226475221" sldId="2147484094"/>
              <ac:cxnSpMk id="6" creationId="{035E0F39-D4B8-4F7A-BA3A-6CE8D7DC195C}"/>
            </ac:cxnSpMkLst>
          </pc:cxn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oyeonglee\Desktop\&#50629;&#47924;\2022\2.%20&#49888;&#54620;&#51008;&#54665;\&#51089;&#50629;\R,%20Python%20&#51089;&#50629;\FL%20modeling\&#49888;&#54620;&#51008;&#54665;%20&#52649;&#45817;&#44552;%20&#48372;&#44256;&#49436;0623%20&#44536;&#47000;&#54532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032905506262039E-2"/>
          <c:y val="0.10013909668051597"/>
          <c:w val="0.89614045601593673"/>
          <c:h val="0.70886930274054671"/>
        </c:manualLayout>
      </c:layout>
      <c:lineChart>
        <c:grouping val="standard"/>
        <c:varyColors val="0"/>
        <c:ser>
          <c:idx val="1"/>
          <c:order val="0"/>
          <c:tx>
            <c:strRef>
              <c:f>Sheet2!$D$21</c:f>
              <c:strCache>
                <c:ptCount val="1"/>
                <c:pt idx="0">
                  <c:v>실측PD</c:v>
                </c:pt>
              </c:strCache>
            </c:strRef>
          </c:tx>
          <c:spPr>
            <a:ln w="19050" cap="rnd">
              <a:solidFill>
                <a:srgbClr val="4F81BD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F81BD"/>
              </a:solidFill>
              <a:ln w="9525">
                <a:solidFill>
                  <a:srgbClr val="4F81BD"/>
                </a:solidFill>
              </a:ln>
              <a:effectLst/>
            </c:spPr>
          </c:marker>
          <c:cat>
            <c:strRef>
              <c:f>Sheet2!$B$25:$B$42</c:f>
              <c:strCache>
                <c:ptCount val="18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  <c:pt idx="15">
                  <c:v>2019</c:v>
                </c:pt>
                <c:pt idx="16">
                  <c:v>2020</c:v>
                </c:pt>
                <c:pt idx="17">
                  <c:v>2021</c:v>
                </c:pt>
              </c:strCache>
            </c:strRef>
          </c:cat>
          <c:val>
            <c:numRef>
              <c:f>Sheet2!$D$25:$D$42</c:f>
              <c:numCache>
                <c:formatCode>General</c:formatCode>
                <c:ptCount val="18"/>
                <c:pt idx="0">
                  <c:v>4.2991863905325445E-2</c:v>
                </c:pt>
                <c:pt idx="1">
                  <c:v>3.8096879848302019E-2</c:v>
                </c:pt>
                <c:pt idx="2">
                  <c:v>3.3160090769343384E-2</c:v>
                </c:pt>
                <c:pt idx="3">
                  <c:v>2.3005698005698006E-2</c:v>
                </c:pt>
                <c:pt idx="4">
                  <c:v>3.1158471988533682E-2</c:v>
                </c:pt>
                <c:pt idx="5">
                  <c:v>5.4129863929338752E-2</c:v>
                </c:pt>
                <c:pt idx="6">
                  <c:v>3.6340316374519024E-2</c:v>
                </c:pt>
                <c:pt idx="7">
                  <c:v>3.4619545618463761E-2</c:v>
                </c:pt>
                <c:pt idx="8">
                  <c:v>3.2646148455294052E-2</c:v>
                </c:pt>
                <c:pt idx="9">
                  <c:v>2.712707182320442E-2</c:v>
                </c:pt>
                <c:pt idx="10">
                  <c:v>2.5642356605242667E-2</c:v>
                </c:pt>
                <c:pt idx="11">
                  <c:v>2.648575809674272E-2</c:v>
                </c:pt>
                <c:pt idx="12">
                  <c:v>2.4103631737219522E-2</c:v>
                </c:pt>
                <c:pt idx="13">
                  <c:v>2.4702466156803406E-2</c:v>
                </c:pt>
                <c:pt idx="14">
                  <c:v>2.7141023289932148E-2</c:v>
                </c:pt>
                <c:pt idx="15">
                  <c:v>2.9378761603590736E-2</c:v>
                </c:pt>
                <c:pt idx="16">
                  <c:v>2.3287802693451903E-2</c:v>
                </c:pt>
                <c:pt idx="17">
                  <c:v>1.9816188818662026E-2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72D-6240-BF25-1C097995C558}"/>
            </c:ext>
          </c:extLst>
        </c:ser>
        <c:ser>
          <c:idx val="2"/>
          <c:order val="1"/>
          <c:tx>
            <c:strRef>
              <c:f>Sheet2!$K$21</c:f>
              <c:strCache>
                <c:ptCount val="1"/>
                <c:pt idx="0">
                  <c:v>예측PD</c:v>
                </c:pt>
              </c:strCache>
            </c:strRef>
          </c:tx>
          <c:spPr>
            <a:ln w="19050" cap="rnd">
              <a:solidFill>
                <a:srgbClr val="C0504D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rgbClr val="C0504D"/>
              </a:solidFill>
              <a:ln w="9525">
                <a:solidFill>
                  <a:srgbClr val="C0504D"/>
                </a:solidFill>
              </a:ln>
              <a:effectLst/>
            </c:spPr>
          </c:marker>
          <c:cat>
            <c:strRef>
              <c:f>Sheet2!$B$25:$B$42</c:f>
              <c:strCache>
                <c:ptCount val="18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  <c:pt idx="15">
                  <c:v>2019</c:v>
                </c:pt>
                <c:pt idx="16">
                  <c:v>2020</c:v>
                </c:pt>
                <c:pt idx="17">
                  <c:v>2021</c:v>
                </c:pt>
              </c:strCache>
            </c:strRef>
          </c:cat>
          <c:val>
            <c:numRef>
              <c:f>Sheet2!$K$25:$K$42</c:f>
              <c:numCache>
                <c:formatCode>General</c:formatCode>
                <c:ptCount val="18"/>
                <c:pt idx="0">
                  <c:v>2.0265835157146597E-2</c:v>
                </c:pt>
                <c:pt idx="1">
                  <c:v>3.6964555373096397E-2</c:v>
                </c:pt>
                <c:pt idx="2">
                  <c:v>2.6452844606379321E-2</c:v>
                </c:pt>
                <c:pt idx="3">
                  <c:v>2.2384987107238689E-2</c:v>
                </c:pt>
                <c:pt idx="4">
                  <c:v>2.8614926629208361E-2</c:v>
                </c:pt>
                <c:pt idx="5">
                  <c:v>4.7416941005318333E-2</c:v>
                </c:pt>
                <c:pt idx="6">
                  <c:v>4.0354814022390738E-2</c:v>
                </c:pt>
                <c:pt idx="7">
                  <c:v>3.3241025031006448E-2</c:v>
                </c:pt>
                <c:pt idx="8">
                  <c:v>3.4878640592528015E-2</c:v>
                </c:pt>
                <c:pt idx="9">
                  <c:v>2.8560260551536352E-2</c:v>
                </c:pt>
                <c:pt idx="10">
                  <c:v>2.6536778003079898E-2</c:v>
                </c:pt>
                <c:pt idx="11">
                  <c:v>2.6677127699320725E-2</c:v>
                </c:pt>
                <c:pt idx="12">
                  <c:v>2.6990287815962175E-2</c:v>
                </c:pt>
                <c:pt idx="13">
                  <c:v>2.6085017763911571E-2</c:v>
                </c:pt>
                <c:pt idx="14">
                  <c:v>2.7756859231497431E-2</c:v>
                </c:pt>
                <c:pt idx="15">
                  <c:v>3.1205435309847249E-2</c:v>
                </c:pt>
                <c:pt idx="16">
                  <c:v>5.1758854782056343E-2</c:v>
                </c:pt>
                <c:pt idx="17">
                  <c:v>2.4869157927802046E-2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72D-6240-BF25-1C097995C5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907072"/>
        <c:axId val="27900416"/>
      </c:lineChart>
      <c:catAx>
        <c:axId val="27907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+mn-cs"/>
              </a:defRPr>
            </a:pPr>
            <a:endParaRPr lang="ko-KR"/>
          </a:p>
        </c:txPr>
        <c:crossAx val="27900416"/>
        <c:crosses val="autoZero"/>
        <c:auto val="1"/>
        <c:lblAlgn val="ctr"/>
        <c:lblOffset val="100"/>
        <c:noMultiLvlLbl val="0"/>
      </c:catAx>
      <c:valAx>
        <c:axId val="27900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+mn-cs"/>
              </a:defRPr>
            </a:pPr>
            <a:endParaRPr lang="ko-KR"/>
          </a:p>
        </c:txPr>
        <c:crossAx val="279070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9528657754989929"/>
          <c:y val="1.7616479233183917E-2"/>
          <c:w val="0.40378884986099783"/>
          <c:h val="6.2587373479113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원신한 Light" panose="020B0303000000000000" pitchFamily="50" charset="-127"/>
              <a:ea typeface="원신한 Light" panose="020B0303000000000000" pitchFamily="50" charset="-127"/>
              <a:cs typeface="+mn-cs"/>
            </a:defRPr>
          </a:pPr>
          <a:endParaRPr lang="ko-KR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6"/>
            <a:ext cx="3075631" cy="512220"/>
          </a:xfrm>
          <a:prstGeom prst="rect">
            <a:avLst/>
          </a:prstGeom>
        </p:spPr>
        <p:txBody>
          <a:bodyPr vert="horz" lIns="94700" tIns="47349" rIns="94700" bIns="47349" rtlCol="0"/>
          <a:lstStyle>
            <a:lvl1pPr algn="l">
              <a:defRPr sz="1200">
                <a:latin typeface="원신한 Light" panose="020B0303000000000000" pitchFamily="50" charset="-127"/>
                <a:ea typeface="원신한 Light" panose="020B03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982" y="6"/>
            <a:ext cx="3075631" cy="512220"/>
          </a:xfrm>
          <a:prstGeom prst="rect">
            <a:avLst/>
          </a:prstGeom>
        </p:spPr>
        <p:txBody>
          <a:bodyPr vert="horz" lIns="94700" tIns="47349" rIns="94700" bIns="47349" rtlCol="0"/>
          <a:lstStyle>
            <a:lvl1pPr algn="r">
              <a:defRPr sz="1200">
                <a:latin typeface="원신한 Light" panose="020B0303000000000000" pitchFamily="50" charset="-127"/>
                <a:ea typeface="원신한 Light" panose="020B0303000000000000" pitchFamily="50" charset="-127"/>
              </a:defRPr>
            </a:lvl1pPr>
          </a:lstStyle>
          <a:p>
            <a:fld id="{1F2634AE-F69C-4CA0-A369-A21C4D8E4456}" type="datetimeFigureOut">
              <a:rPr lang="ko-KR" altLang="en-US" smtClean="0"/>
              <a:pPr/>
              <a:t>2024. 12. 8.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766763"/>
            <a:ext cx="554355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00" tIns="47349" rIns="94700" bIns="47349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772" y="4862016"/>
            <a:ext cx="5679780" cy="4605086"/>
          </a:xfrm>
          <a:prstGeom prst="rect">
            <a:avLst/>
          </a:prstGeom>
        </p:spPr>
        <p:txBody>
          <a:bodyPr vert="horz" lIns="94700" tIns="47349" rIns="94700" bIns="47349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720760"/>
            <a:ext cx="3075631" cy="512220"/>
          </a:xfrm>
          <a:prstGeom prst="rect">
            <a:avLst/>
          </a:prstGeom>
        </p:spPr>
        <p:txBody>
          <a:bodyPr vert="horz" lIns="94700" tIns="47349" rIns="94700" bIns="47349" rtlCol="0" anchor="b"/>
          <a:lstStyle>
            <a:lvl1pPr algn="l">
              <a:defRPr sz="1200">
                <a:latin typeface="원신한 Light" panose="020B0303000000000000" pitchFamily="50" charset="-127"/>
                <a:ea typeface="원신한 Light" panose="020B03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982" y="9720760"/>
            <a:ext cx="3075631" cy="512220"/>
          </a:xfrm>
          <a:prstGeom prst="rect">
            <a:avLst/>
          </a:prstGeom>
        </p:spPr>
        <p:txBody>
          <a:bodyPr vert="horz" lIns="94700" tIns="47349" rIns="94700" bIns="47349" rtlCol="0" anchor="b"/>
          <a:lstStyle>
            <a:lvl1pPr algn="r">
              <a:defRPr sz="1200">
                <a:latin typeface="원신한 Light" panose="020B0303000000000000" pitchFamily="50" charset="-127"/>
                <a:ea typeface="원신한 Light" panose="020B0303000000000000" pitchFamily="50" charset="-127"/>
              </a:defRPr>
            </a:lvl1pPr>
          </a:lstStyle>
          <a:p>
            <a:fld id="{FF748599-69F9-4D53-B483-628C6987F2B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3561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원신한 Light" panose="020B0303000000000000" pitchFamily="50" charset="-127"/>
        <a:ea typeface="원신한 Light" panose="020B0303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원신한 Light" panose="020B0303000000000000" pitchFamily="50" charset="-127"/>
        <a:ea typeface="원신한 Light" panose="020B0303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원신한 Light" panose="020B0303000000000000" pitchFamily="50" charset="-127"/>
        <a:ea typeface="원신한 Light" panose="020B0303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원신한 Light" panose="020B0303000000000000" pitchFamily="50" charset="-127"/>
        <a:ea typeface="원신한 Light" panose="020B0303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원신한 Light" panose="020B0303000000000000" pitchFamily="50" charset="-127"/>
        <a:ea typeface="원신한 Light" panose="020B0303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F377F7-907D-465B-8B27-73D9AB83C30A}" type="slidenum">
              <a:rPr lang="ko-KR" altLang="en-US" smtClean="0">
                <a:solidFill>
                  <a:prstClr val="black"/>
                </a:solidFill>
              </a:rPr>
              <a:pPr/>
              <a:t>0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31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1598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939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238153" y="1122480"/>
            <a:ext cx="7428915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algn="ctr">
              <a:buNone/>
              <a:defRPr/>
            </a:lvl1pPr>
          </a:lstStyle>
          <a:p>
            <a:pPr indent="0" algn="ctr">
              <a:buNone/>
            </a:pPr>
            <a:endParaRPr lang="en-US" sz="3575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95202" y="1604520"/>
            <a:ext cx="8915108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algn="ctr">
              <a:buNone/>
              <a:defRPr/>
            </a:lvl1pPr>
          </a:lstStyle>
          <a:p>
            <a:pPr indent="0" algn="ctr">
              <a:buNone/>
            </a:pP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3D5E6B0-A202-4D63-8177-0868BF92D37D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6783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제목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9157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0">
            <a:extLst>
              <a:ext uri="{FF2B5EF4-FFF2-40B4-BE49-F238E27FC236}">
                <a16:creationId xmlns:a16="http://schemas.microsoft.com/office/drawing/2014/main" id="{99F6CADD-070C-4712-9FAA-B2E6DE9658C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01852" y="6092220"/>
            <a:ext cx="9057731" cy="54937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1" tIns="45715" rIns="91431" bIns="45715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YoonGothic Medium" panose="02020603020101020101" pitchFamily="18" charset="-127"/>
              </a:rPr>
              <a:t>본</a:t>
            </a:r>
            <a:r>
              <a:rPr lang="ko-KR" altLang="bn-IN" sz="900" dirty="0">
                <a:solidFill>
                  <a:prstClr val="black">
                    <a:lumMod val="75000"/>
                    <a:lumOff val="25000"/>
                  </a:prst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YoonGothic Medium" panose="02020603020101020101" pitchFamily="18" charset="-127"/>
              </a:rPr>
              <a:t> 제안서는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YoonGothic Medium" panose="02020603020101020101" pitchFamily="18" charset="-127"/>
              </a:rPr>
              <a:t> 삼정회계법인에</a:t>
            </a:r>
            <a:r>
              <a:rPr lang="ko-KR" altLang="bn-IN" sz="900" dirty="0">
                <a:solidFill>
                  <a:prstClr val="black">
                    <a:lumMod val="75000"/>
                    <a:lumOff val="25000"/>
                  </a:prst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YoonGothic Medium" panose="02020603020101020101" pitchFamily="18" charset="-127"/>
              </a:rPr>
              <a:t> 의해 작성된 자료로서 제안서에 별도의 언급이 있는 경우를 제외하고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YoonGothic Medium" panose="02020603020101020101" pitchFamily="18" charset="-127"/>
              </a:rPr>
              <a:t>는 계약으로서의 효력은</a:t>
            </a:r>
            <a:r>
              <a:rPr lang="ko-KR" altLang="bn-IN" sz="900" dirty="0">
                <a:solidFill>
                  <a:prstClr val="black">
                    <a:lumMod val="75000"/>
                    <a:lumOff val="25000"/>
                  </a:prst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YoonGothic Medium" panose="02020603020101020101" pitchFamily="18" charset="-127"/>
              </a:rPr>
              <a:t> 없으며 별도의 계약을 필요로 합니다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YoonGothic Medium" panose="02020603020101020101" pitchFamily="18" charset="-127"/>
              </a:rPr>
              <a:t>. 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YoonGothic Medium" panose="02020603020101020101" pitchFamily="18" charset="-127"/>
              </a:rPr>
              <a:t>제안서에서</a:t>
            </a:r>
            <a:r>
              <a:rPr lang="ko-KR" altLang="bn-IN" sz="900" dirty="0">
                <a:solidFill>
                  <a:prstClr val="black">
                    <a:lumMod val="75000"/>
                    <a:lumOff val="25000"/>
                  </a:prst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YoonGothic Medium" panose="02020603020101020101" pitchFamily="18" charset="-127"/>
              </a:rPr>
              <a:t> 언급된 상품 및 서비스는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YoonGothic Medium" panose="02020603020101020101" pitchFamily="18" charset="-127"/>
              </a:rPr>
              <a:t> 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YoonGothic Medium" panose="02020603020101020101" pitchFamily="18" charset="-127"/>
              </a:rPr>
              <a:t>KPMG International 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YoonGothic Medium" panose="02020603020101020101" pitchFamily="18" charset="-127"/>
              </a:rPr>
              <a:t>의</a:t>
            </a:r>
            <a:r>
              <a:rPr lang="ko-KR" altLang="bn-IN" sz="900" dirty="0">
                <a:solidFill>
                  <a:prstClr val="black">
                    <a:lumMod val="75000"/>
                    <a:lumOff val="25000"/>
                  </a:prst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YoonGothic Medium" panose="02020603020101020101" pitchFamily="18" charset="-127"/>
              </a:rPr>
              <a:t> 한국 내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YoonGothic Medium" panose="02020603020101020101" pitchFamily="18" charset="-127"/>
              </a:rPr>
              <a:t> 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YoonGothic Medium" panose="02020603020101020101" pitchFamily="18" charset="-127"/>
              </a:rPr>
              <a:t>Member firm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YoonGothic Medium" panose="02020603020101020101" pitchFamily="18" charset="-127"/>
              </a:rPr>
              <a:t>인</a:t>
            </a:r>
            <a:r>
              <a:rPr lang="ko-KR" altLang="bn-IN" sz="900" dirty="0">
                <a:solidFill>
                  <a:prstClr val="black">
                    <a:lumMod val="75000"/>
                    <a:lumOff val="25000"/>
                  </a:prst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YoonGothic Medium" panose="02020603020101020101" pitchFamily="18" charset="-127"/>
              </a:rPr>
              <a:t> 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YoonGothic Medium" panose="02020603020101020101" pitchFamily="18" charset="-127"/>
              </a:rPr>
              <a:t>삼정회계법인에서</a:t>
            </a:r>
            <a:r>
              <a:rPr lang="ko-KR" altLang="bn-IN" sz="900" dirty="0">
                <a:solidFill>
                  <a:prstClr val="black">
                    <a:lumMod val="75000"/>
                    <a:lumOff val="25000"/>
                  </a:prst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YoonGothic Medium" panose="02020603020101020101" pitchFamily="18" charset="-127"/>
              </a:rPr>
              <a:t> 제공합니다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YoonGothic Medium" panose="02020603020101020101" pitchFamily="18" charset="-127"/>
              </a:rPr>
              <a:t>. KPMG International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YoonGothic Medium" panose="02020603020101020101" pitchFamily="18" charset="-127"/>
              </a:rPr>
              <a:t>은</a:t>
            </a:r>
            <a:r>
              <a:rPr lang="ko-KR" altLang="bn-IN" sz="900" dirty="0">
                <a:solidFill>
                  <a:prstClr val="black">
                    <a:lumMod val="75000"/>
                    <a:lumOff val="25000"/>
                  </a:prst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YoonGothic Medium" panose="02020603020101020101" pitchFamily="18" charset="-127"/>
              </a:rPr>
              <a:t> 고객에게 상품 또는 서비스를 직접 제공하지 않으며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YoonGothic Medium" panose="02020603020101020101" pitchFamily="18" charset="-127"/>
              </a:rPr>
              <a:t>, 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YoonGothic Medium" panose="02020603020101020101" pitchFamily="18" charset="-127"/>
              </a:rPr>
              <a:t>제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YoonGothic Medium" panose="02020603020101020101" pitchFamily="18" charset="-127"/>
              </a:rPr>
              <a:t>3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YoonGothic Medium" panose="02020603020101020101" pitchFamily="18" charset="-127"/>
              </a:rPr>
              <a:t>자와 관련하여 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YoonGothic Medium" panose="02020603020101020101" pitchFamily="18" charset="-127"/>
              </a:rPr>
              <a:t>KPMG International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YoonGothic Medium" panose="02020603020101020101" pitchFamily="18" charset="-127"/>
              </a:rPr>
              <a:t>과 각 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YoonGothic Medium" panose="02020603020101020101" pitchFamily="18" charset="-127"/>
              </a:rPr>
              <a:t>Member firm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YoonGothic Medium" panose="02020603020101020101" pitchFamily="18" charset="-127"/>
              </a:rPr>
              <a:t>은 서로 의무를 부과할 권한이 없습니다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YoonGothic Medium" panose="02020603020101020101" pitchFamily="18" charset="-127"/>
              </a:rPr>
              <a:t>. 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YoonGothic Medium" panose="02020603020101020101" pitchFamily="18" charset="-127"/>
              </a:rPr>
              <a:t>또한 이 제안서는 업무수임절차 결과에 따라 조정될 수 있습니다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YoonGothic Mediu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6877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본문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8290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0107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본문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1440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4617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95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6475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_rels/slideMaster7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3"/>
          <p:cNvSpPr/>
          <p:nvPr userDrawn="1"/>
        </p:nvSpPr>
        <p:spPr bwMode="gray">
          <a:xfrm>
            <a:off x="4614294" y="6538082"/>
            <a:ext cx="503237" cy="280987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lIns="72000" tIns="72000" rIns="0" bIns="0"/>
          <a:lstStyle/>
          <a:p>
            <a:pPr algn="r">
              <a:spcBef>
                <a:spcPct val="40000"/>
              </a:spcBef>
              <a:defRPr/>
            </a:pPr>
            <a:fld id="{6BA71C0A-9F0F-41ED-AE97-DBF05B351E59}" type="slidenum">
              <a:rPr lang="en-GB" sz="1000">
                <a:solidFill>
                  <a:srgbClr val="1F497D"/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YoonGothic Medium" panose="02020603020101020101" pitchFamily="18" charset="-127"/>
              </a:rPr>
              <a:pPr algn="r">
                <a:spcBef>
                  <a:spcPct val="40000"/>
                </a:spcBef>
                <a:defRPr/>
              </a:pPr>
              <a:t>‹#›</a:t>
            </a:fld>
            <a:endParaRPr lang="en-GB" sz="1000" dirty="0">
              <a:solidFill>
                <a:srgbClr val="1F497D"/>
              </a:solidFill>
              <a:latin typeface="원신한 Light" panose="020B0303000000000000" pitchFamily="50" charset="-127"/>
              <a:ea typeface="원신한 Light" panose="020B0303000000000000" pitchFamily="50" charset="-127"/>
              <a:cs typeface="YoonGothic Medium" panose="02020603020101020101" pitchFamily="18" charset="-127"/>
            </a:endParaRPr>
          </a:p>
        </p:txBody>
      </p:sp>
      <p:grpSp>
        <p:nvGrpSpPr>
          <p:cNvPr id="9" name="Group 19"/>
          <p:cNvGrpSpPr/>
          <p:nvPr userDrawn="1"/>
        </p:nvGrpSpPr>
        <p:grpSpPr bwMode="gray">
          <a:xfrm>
            <a:off x="1" y="1052736"/>
            <a:ext cx="9905999" cy="5328591"/>
            <a:chOff x="1" y="1052736"/>
            <a:chExt cx="9905999" cy="5328591"/>
          </a:xfrm>
          <a:noFill/>
        </p:grpSpPr>
        <p:sp>
          <p:nvSpPr>
            <p:cNvPr id="10" name="Rectangle 22"/>
            <p:cNvSpPr>
              <a:spLocks noChangeArrowheads="1"/>
            </p:cNvSpPr>
            <p:nvPr/>
          </p:nvSpPr>
          <p:spPr bwMode="gray">
            <a:xfrm>
              <a:off x="9633520" y="3680619"/>
              <a:ext cx="272480" cy="73025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GB" dirty="0">
                <a:solidFill>
                  <a:prstClr val="black"/>
                </a:solidFill>
                <a:latin typeface="원신한 Light" panose="020B0303000000000000" pitchFamily="50" charset="-127"/>
              </a:endParaRPr>
            </a:p>
          </p:txBody>
        </p:sp>
        <p:sp>
          <p:nvSpPr>
            <p:cNvPr id="11" name="Rectangle 23"/>
            <p:cNvSpPr>
              <a:spLocks noChangeArrowheads="1"/>
            </p:cNvSpPr>
            <p:nvPr/>
          </p:nvSpPr>
          <p:spPr bwMode="gray">
            <a:xfrm>
              <a:off x="1" y="3680619"/>
              <a:ext cx="272480" cy="73025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GB" dirty="0">
                <a:solidFill>
                  <a:prstClr val="black"/>
                </a:solidFill>
                <a:latin typeface="원신한 Light" panose="020B0303000000000000" pitchFamily="50" charset="-127"/>
              </a:endParaRPr>
            </a:p>
          </p:txBody>
        </p:sp>
        <p:sp>
          <p:nvSpPr>
            <p:cNvPr id="12" name="Rectangle 24"/>
            <p:cNvSpPr>
              <a:spLocks noChangeArrowheads="1"/>
            </p:cNvSpPr>
            <p:nvPr/>
          </p:nvSpPr>
          <p:spPr bwMode="gray">
            <a:xfrm rot="16200000">
              <a:off x="4845050" y="1124173"/>
              <a:ext cx="215900" cy="73025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GB" dirty="0">
                <a:solidFill>
                  <a:prstClr val="black"/>
                </a:solidFill>
                <a:latin typeface="원신한 Light" panose="020B0303000000000000" pitchFamily="50" charset="-127"/>
              </a:endParaRPr>
            </a:p>
          </p:txBody>
        </p:sp>
        <p:sp>
          <p:nvSpPr>
            <p:cNvPr id="13" name="Rectangle 34"/>
            <p:cNvSpPr>
              <a:spLocks noChangeArrowheads="1"/>
            </p:cNvSpPr>
            <p:nvPr/>
          </p:nvSpPr>
          <p:spPr bwMode="gray">
            <a:xfrm rot="16200000">
              <a:off x="4844989" y="6236803"/>
              <a:ext cx="216023" cy="73025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GB" dirty="0">
                <a:solidFill>
                  <a:prstClr val="black"/>
                </a:solidFill>
                <a:latin typeface="원신한 Light" panose="020B03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1641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반도체 부품 1.png"/>
          <p:cNvPicPr>
            <a:picLocks noChangeAspect="1"/>
          </p:cNvPicPr>
          <p:nvPr userDrawn="1"/>
        </p:nvPicPr>
        <p:blipFill>
          <a:blip r:embed="rId3" cstate="print">
            <a:lum bright="30000" contrast="-40000"/>
          </a:blip>
          <a:srcRect l="4305" t="42639" r="4118" b="37184"/>
          <a:stretch>
            <a:fillRect/>
          </a:stretch>
        </p:blipFill>
        <p:spPr>
          <a:xfrm>
            <a:off x="0" y="-2936"/>
            <a:ext cx="9906000" cy="1336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Brochure-Korean_v1_Page_27_Image_0001.jpg"/>
          <p:cNvPicPr>
            <a:picLocks noChangeAspect="1"/>
          </p:cNvPicPr>
          <p:nvPr userDrawn="1"/>
        </p:nvPicPr>
        <p:blipFill>
          <a:blip r:embed="rId4" cstate="print"/>
          <a:srcRect l="4445" t="16453" r="16601" b="6333"/>
          <a:stretch>
            <a:fillRect/>
          </a:stretch>
        </p:blipFill>
        <p:spPr>
          <a:xfrm>
            <a:off x="2581274" y="2650627"/>
            <a:ext cx="7191375" cy="406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44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반도체 부품 1.png"/>
          <p:cNvPicPr>
            <a:picLocks noChangeAspect="1"/>
          </p:cNvPicPr>
          <p:nvPr userDrawn="1"/>
        </p:nvPicPr>
        <p:blipFill>
          <a:blip r:embed="rId3" cstate="print">
            <a:lum bright="30000" contrast="-40000"/>
          </a:blip>
          <a:srcRect l="4305" t="42639" r="4118" b="37184"/>
          <a:stretch>
            <a:fillRect/>
          </a:stretch>
        </p:blipFill>
        <p:spPr>
          <a:xfrm>
            <a:off x="0" y="-2936"/>
            <a:ext cx="9906000" cy="13364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1833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3"/>
          <p:cNvSpPr/>
          <p:nvPr userDrawn="1"/>
        </p:nvSpPr>
        <p:spPr bwMode="gray">
          <a:xfrm>
            <a:off x="4701381" y="6468410"/>
            <a:ext cx="503237" cy="280987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lIns="72000" tIns="72000" rIns="0" bIns="0"/>
          <a:lstStyle/>
          <a:p>
            <a:pPr algn="r">
              <a:spcBef>
                <a:spcPct val="40000"/>
              </a:spcBef>
              <a:defRPr/>
            </a:pPr>
            <a:fld id="{6BA71C0A-9F0F-41ED-AE97-DBF05B351E59}" type="slidenum">
              <a:rPr lang="en-GB" sz="1000">
                <a:solidFill>
                  <a:srgbClr val="1F497D"/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YoonGothic Medium" panose="02020603020101020101" pitchFamily="18" charset="-127"/>
              </a:rPr>
              <a:pPr algn="r">
                <a:spcBef>
                  <a:spcPct val="40000"/>
                </a:spcBef>
                <a:defRPr/>
              </a:pPr>
              <a:t>‹#›</a:t>
            </a:fld>
            <a:endParaRPr lang="en-GB" sz="1000" dirty="0">
              <a:solidFill>
                <a:srgbClr val="1F497D"/>
              </a:solidFill>
              <a:latin typeface="원신한 Light" panose="020B0303000000000000" pitchFamily="50" charset="-127"/>
              <a:ea typeface="원신한 Light" panose="020B0303000000000000" pitchFamily="50" charset="-127"/>
              <a:cs typeface="YoonGothic Medium" panose="02020603020101020101" pitchFamily="18" charset="-127"/>
            </a:endParaRPr>
          </a:p>
        </p:txBody>
      </p:sp>
      <p:grpSp>
        <p:nvGrpSpPr>
          <p:cNvPr id="9" name="Group 19"/>
          <p:cNvGrpSpPr/>
          <p:nvPr userDrawn="1"/>
        </p:nvGrpSpPr>
        <p:grpSpPr bwMode="gray">
          <a:xfrm>
            <a:off x="1" y="1052736"/>
            <a:ext cx="9905999" cy="5328591"/>
            <a:chOff x="1" y="1052736"/>
            <a:chExt cx="9905999" cy="5328591"/>
          </a:xfrm>
          <a:noFill/>
        </p:grpSpPr>
        <p:sp>
          <p:nvSpPr>
            <p:cNvPr id="10" name="Rectangle 22"/>
            <p:cNvSpPr>
              <a:spLocks noChangeArrowheads="1"/>
            </p:cNvSpPr>
            <p:nvPr/>
          </p:nvSpPr>
          <p:spPr bwMode="gray">
            <a:xfrm>
              <a:off x="9633520" y="3680619"/>
              <a:ext cx="272480" cy="73025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GB" dirty="0">
                <a:solidFill>
                  <a:prstClr val="black"/>
                </a:solidFill>
                <a:latin typeface="원신한 Light" panose="020B0303000000000000" pitchFamily="50" charset="-127"/>
              </a:endParaRPr>
            </a:p>
          </p:txBody>
        </p:sp>
        <p:sp>
          <p:nvSpPr>
            <p:cNvPr id="11" name="Rectangle 23"/>
            <p:cNvSpPr>
              <a:spLocks noChangeArrowheads="1"/>
            </p:cNvSpPr>
            <p:nvPr/>
          </p:nvSpPr>
          <p:spPr bwMode="gray">
            <a:xfrm>
              <a:off x="1" y="3680619"/>
              <a:ext cx="272480" cy="73025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GB" dirty="0">
                <a:solidFill>
                  <a:prstClr val="black"/>
                </a:solidFill>
                <a:latin typeface="원신한 Light" panose="020B0303000000000000" pitchFamily="50" charset="-127"/>
              </a:endParaRPr>
            </a:p>
          </p:txBody>
        </p:sp>
        <p:sp>
          <p:nvSpPr>
            <p:cNvPr id="12" name="Rectangle 24"/>
            <p:cNvSpPr>
              <a:spLocks noChangeArrowheads="1"/>
            </p:cNvSpPr>
            <p:nvPr/>
          </p:nvSpPr>
          <p:spPr bwMode="gray">
            <a:xfrm rot="16200000">
              <a:off x="4845050" y="1124173"/>
              <a:ext cx="215900" cy="73025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GB" dirty="0">
                <a:solidFill>
                  <a:prstClr val="black"/>
                </a:solidFill>
                <a:latin typeface="원신한 Light" panose="020B0303000000000000" pitchFamily="50" charset="-127"/>
              </a:endParaRPr>
            </a:p>
          </p:txBody>
        </p:sp>
        <p:sp>
          <p:nvSpPr>
            <p:cNvPr id="13" name="Rectangle 34"/>
            <p:cNvSpPr>
              <a:spLocks noChangeArrowheads="1"/>
            </p:cNvSpPr>
            <p:nvPr/>
          </p:nvSpPr>
          <p:spPr bwMode="gray">
            <a:xfrm rot="16200000">
              <a:off x="4844989" y="6236803"/>
              <a:ext cx="216023" cy="73025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GB" dirty="0">
                <a:solidFill>
                  <a:prstClr val="black"/>
                </a:solidFill>
                <a:latin typeface="원신한 Light" panose="020B03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432936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3"/>
          <p:cNvSpPr/>
          <p:nvPr userDrawn="1"/>
        </p:nvSpPr>
        <p:spPr bwMode="gray">
          <a:xfrm>
            <a:off x="4701381" y="6468410"/>
            <a:ext cx="503237" cy="280987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lIns="72000" tIns="72000" rIns="0" bIns="0"/>
          <a:lstStyle/>
          <a:p>
            <a:pPr algn="r">
              <a:spcBef>
                <a:spcPct val="40000"/>
              </a:spcBef>
              <a:defRPr/>
            </a:pPr>
            <a:fld id="{6BA71C0A-9F0F-41ED-AE97-DBF05B351E59}" type="slidenum">
              <a:rPr lang="en-GB" sz="1000">
                <a:solidFill>
                  <a:srgbClr val="1F497D"/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YoonGothic Medium" panose="02020603020101020101" pitchFamily="18" charset="-127"/>
              </a:rPr>
              <a:pPr algn="r">
                <a:spcBef>
                  <a:spcPct val="40000"/>
                </a:spcBef>
                <a:defRPr/>
              </a:pPr>
              <a:t>‹#›</a:t>
            </a:fld>
            <a:endParaRPr lang="en-GB" sz="1000" dirty="0">
              <a:solidFill>
                <a:srgbClr val="1F497D"/>
              </a:solidFill>
              <a:latin typeface="원신한 Light" panose="020B0303000000000000" pitchFamily="50" charset="-127"/>
              <a:ea typeface="원신한 Light" panose="020B0303000000000000" pitchFamily="50" charset="-127"/>
              <a:cs typeface="YoonGothic Medium" panose="02020603020101020101" pitchFamily="18" charset="-127"/>
            </a:endParaRPr>
          </a:p>
        </p:txBody>
      </p:sp>
      <p:grpSp>
        <p:nvGrpSpPr>
          <p:cNvPr id="9" name="Group 19"/>
          <p:cNvGrpSpPr/>
          <p:nvPr userDrawn="1"/>
        </p:nvGrpSpPr>
        <p:grpSpPr bwMode="gray">
          <a:xfrm>
            <a:off x="1" y="1052736"/>
            <a:ext cx="9905999" cy="5328591"/>
            <a:chOff x="1" y="1052736"/>
            <a:chExt cx="9905999" cy="5328591"/>
          </a:xfrm>
          <a:noFill/>
        </p:grpSpPr>
        <p:sp>
          <p:nvSpPr>
            <p:cNvPr id="10" name="Rectangle 22"/>
            <p:cNvSpPr>
              <a:spLocks noChangeArrowheads="1"/>
            </p:cNvSpPr>
            <p:nvPr/>
          </p:nvSpPr>
          <p:spPr bwMode="gray">
            <a:xfrm>
              <a:off x="9633520" y="3680619"/>
              <a:ext cx="272480" cy="73025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GB" dirty="0">
                <a:solidFill>
                  <a:prstClr val="black"/>
                </a:solidFill>
                <a:latin typeface="원신한 Light" panose="020B0303000000000000" pitchFamily="50" charset="-127"/>
              </a:endParaRPr>
            </a:p>
          </p:txBody>
        </p:sp>
        <p:sp>
          <p:nvSpPr>
            <p:cNvPr id="11" name="Rectangle 23"/>
            <p:cNvSpPr>
              <a:spLocks noChangeArrowheads="1"/>
            </p:cNvSpPr>
            <p:nvPr/>
          </p:nvSpPr>
          <p:spPr bwMode="gray">
            <a:xfrm>
              <a:off x="1" y="3680619"/>
              <a:ext cx="272480" cy="73025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GB" dirty="0">
                <a:solidFill>
                  <a:prstClr val="black"/>
                </a:solidFill>
                <a:latin typeface="원신한 Light" panose="020B0303000000000000" pitchFamily="50" charset="-127"/>
              </a:endParaRPr>
            </a:p>
          </p:txBody>
        </p:sp>
        <p:sp>
          <p:nvSpPr>
            <p:cNvPr id="12" name="Rectangle 24"/>
            <p:cNvSpPr>
              <a:spLocks noChangeArrowheads="1"/>
            </p:cNvSpPr>
            <p:nvPr/>
          </p:nvSpPr>
          <p:spPr bwMode="gray">
            <a:xfrm rot="16200000">
              <a:off x="4845050" y="1124173"/>
              <a:ext cx="215900" cy="73025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GB" dirty="0">
                <a:solidFill>
                  <a:prstClr val="black"/>
                </a:solidFill>
                <a:latin typeface="원신한 Light" panose="020B0303000000000000" pitchFamily="50" charset="-127"/>
              </a:endParaRPr>
            </a:p>
          </p:txBody>
        </p:sp>
        <p:sp>
          <p:nvSpPr>
            <p:cNvPr id="13" name="Rectangle 34"/>
            <p:cNvSpPr>
              <a:spLocks noChangeArrowheads="1"/>
            </p:cNvSpPr>
            <p:nvPr/>
          </p:nvSpPr>
          <p:spPr bwMode="gray">
            <a:xfrm rot="16200000">
              <a:off x="4844989" y="6236803"/>
              <a:ext cx="216023" cy="73025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GB" dirty="0">
                <a:solidFill>
                  <a:prstClr val="black"/>
                </a:solidFill>
                <a:latin typeface="원신한 Light" panose="020B03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4372473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3"/>
          <p:cNvSpPr/>
          <p:nvPr userDrawn="1"/>
        </p:nvSpPr>
        <p:spPr bwMode="gray">
          <a:xfrm>
            <a:off x="4704832" y="6538082"/>
            <a:ext cx="503237" cy="280987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lIns="72000" tIns="72000" rIns="0" bIns="0"/>
          <a:lstStyle/>
          <a:p>
            <a:pPr algn="ctr">
              <a:spcBef>
                <a:spcPct val="40000"/>
              </a:spcBef>
              <a:defRPr/>
            </a:pPr>
            <a:fld id="{6BA71C0A-9F0F-41ED-AE97-DBF05B351E59}" type="slidenum">
              <a:rPr lang="en-GB" sz="1000">
                <a:solidFill>
                  <a:srgbClr val="1F497D"/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YoonGothic Medium" panose="02020603020101020101" pitchFamily="18" charset="-127"/>
              </a:rPr>
              <a:pPr algn="ctr">
                <a:spcBef>
                  <a:spcPct val="40000"/>
                </a:spcBef>
                <a:defRPr/>
              </a:pPr>
              <a:t>‹#›</a:t>
            </a:fld>
            <a:endParaRPr lang="en-GB" sz="1000" dirty="0">
              <a:solidFill>
                <a:srgbClr val="1F497D"/>
              </a:solidFill>
              <a:latin typeface="원신한 Light" panose="020B0303000000000000" pitchFamily="50" charset="-127"/>
              <a:ea typeface="원신한 Light" panose="020B0303000000000000" pitchFamily="50" charset="-127"/>
              <a:cs typeface="YoonGothic Medium" panose="02020603020101020101" pitchFamily="18" charset="-127"/>
            </a:endParaRPr>
          </a:p>
        </p:txBody>
      </p:sp>
      <p:grpSp>
        <p:nvGrpSpPr>
          <p:cNvPr id="9" name="Group 19"/>
          <p:cNvGrpSpPr/>
          <p:nvPr userDrawn="1"/>
        </p:nvGrpSpPr>
        <p:grpSpPr bwMode="gray">
          <a:xfrm>
            <a:off x="1" y="1052736"/>
            <a:ext cx="9905999" cy="5328591"/>
            <a:chOff x="1" y="1052736"/>
            <a:chExt cx="9905999" cy="5328591"/>
          </a:xfrm>
          <a:noFill/>
        </p:grpSpPr>
        <p:sp>
          <p:nvSpPr>
            <p:cNvPr id="10" name="Rectangle 22"/>
            <p:cNvSpPr>
              <a:spLocks noChangeArrowheads="1"/>
            </p:cNvSpPr>
            <p:nvPr/>
          </p:nvSpPr>
          <p:spPr bwMode="gray">
            <a:xfrm>
              <a:off x="9633520" y="3680619"/>
              <a:ext cx="272480" cy="73025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GB" dirty="0">
                <a:solidFill>
                  <a:prstClr val="black"/>
                </a:solidFill>
                <a:latin typeface="원신한 Light" panose="020B0303000000000000" pitchFamily="50" charset="-127"/>
              </a:endParaRPr>
            </a:p>
          </p:txBody>
        </p:sp>
        <p:sp>
          <p:nvSpPr>
            <p:cNvPr id="11" name="Rectangle 23"/>
            <p:cNvSpPr>
              <a:spLocks noChangeArrowheads="1"/>
            </p:cNvSpPr>
            <p:nvPr/>
          </p:nvSpPr>
          <p:spPr bwMode="gray">
            <a:xfrm>
              <a:off x="1" y="3680619"/>
              <a:ext cx="272480" cy="73025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GB" dirty="0">
                <a:solidFill>
                  <a:prstClr val="black"/>
                </a:solidFill>
                <a:latin typeface="원신한 Light" panose="020B0303000000000000" pitchFamily="50" charset="-127"/>
              </a:endParaRPr>
            </a:p>
          </p:txBody>
        </p:sp>
        <p:sp>
          <p:nvSpPr>
            <p:cNvPr id="12" name="Rectangle 24"/>
            <p:cNvSpPr>
              <a:spLocks noChangeArrowheads="1"/>
            </p:cNvSpPr>
            <p:nvPr/>
          </p:nvSpPr>
          <p:spPr bwMode="gray">
            <a:xfrm rot="16200000">
              <a:off x="4845050" y="1124173"/>
              <a:ext cx="215900" cy="73025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GB" dirty="0">
                <a:solidFill>
                  <a:prstClr val="black"/>
                </a:solidFill>
                <a:latin typeface="원신한 Light" panose="020B0303000000000000" pitchFamily="50" charset="-127"/>
              </a:endParaRPr>
            </a:p>
          </p:txBody>
        </p:sp>
        <p:sp>
          <p:nvSpPr>
            <p:cNvPr id="13" name="Rectangle 34"/>
            <p:cNvSpPr>
              <a:spLocks noChangeArrowheads="1"/>
            </p:cNvSpPr>
            <p:nvPr/>
          </p:nvSpPr>
          <p:spPr bwMode="gray">
            <a:xfrm rot="16200000">
              <a:off x="4844989" y="6236803"/>
              <a:ext cx="216023" cy="73025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GB" dirty="0">
                <a:solidFill>
                  <a:prstClr val="black"/>
                </a:solidFill>
                <a:latin typeface="원신한 Light" panose="020B03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6331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  <p:sldLayoutId id="2147484086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19"/>
          <p:cNvGrpSpPr/>
          <p:nvPr userDrawn="1"/>
        </p:nvGrpSpPr>
        <p:grpSpPr bwMode="gray">
          <a:xfrm>
            <a:off x="1" y="1052736"/>
            <a:ext cx="9905999" cy="5328591"/>
            <a:chOff x="1" y="1052736"/>
            <a:chExt cx="9905999" cy="5328591"/>
          </a:xfrm>
          <a:noFill/>
        </p:grpSpPr>
        <p:sp>
          <p:nvSpPr>
            <p:cNvPr id="10" name="Rectangle 22"/>
            <p:cNvSpPr>
              <a:spLocks noChangeArrowheads="1"/>
            </p:cNvSpPr>
            <p:nvPr/>
          </p:nvSpPr>
          <p:spPr bwMode="gray">
            <a:xfrm>
              <a:off x="9633520" y="3680619"/>
              <a:ext cx="272480" cy="73025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GB" dirty="0">
                <a:solidFill>
                  <a:prstClr val="black"/>
                </a:solidFill>
                <a:latin typeface="원신한 Light" panose="020B0303000000000000" pitchFamily="50" charset="-127"/>
              </a:endParaRPr>
            </a:p>
          </p:txBody>
        </p:sp>
        <p:sp>
          <p:nvSpPr>
            <p:cNvPr id="11" name="Rectangle 23"/>
            <p:cNvSpPr>
              <a:spLocks noChangeArrowheads="1"/>
            </p:cNvSpPr>
            <p:nvPr/>
          </p:nvSpPr>
          <p:spPr bwMode="gray">
            <a:xfrm>
              <a:off x="1" y="3680619"/>
              <a:ext cx="272480" cy="73025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GB" dirty="0">
                <a:solidFill>
                  <a:prstClr val="black"/>
                </a:solidFill>
                <a:latin typeface="원신한 Light" panose="020B0303000000000000" pitchFamily="50" charset="-127"/>
              </a:endParaRPr>
            </a:p>
          </p:txBody>
        </p:sp>
        <p:sp>
          <p:nvSpPr>
            <p:cNvPr id="12" name="Rectangle 24"/>
            <p:cNvSpPr>
              <a:spLocks noChangeArrowheads="1"/>
            </p:cNvSpPr>
            <p:nvPr/>
          </p:nvSpPr>
          <p:spPr bwMode="gray">
            <a:xfrm rot="16200000">
              <a:off x="4845050" y="1124173"/>
              <a:ext cx="215900" cy="73025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GB" dirty="0">
                <a:solidFill>
                  <a:prstClr val="black"/>
                </a:solidFill>
                <a:latin typeface="원신한 Light" panose="020B0303000000000000" pitchFamily="50" charset="-127"/>
              </a:endParaRPr>
            </a:p>
          </p:txBody>
        </p:sp>
        <p:sp>
          <p:nvSpPr>
            <p:cNvPr id="13" name="Rectangle 34"/>
            <p:cNvSpPr>
              <a:spLocks noChangeArrowheads="1"/>
            </p:cNvSpPr>
            <p:nvPr/>
          </p:nvSpPr>
          <p:spPr bwMode="gray">
            <a:xfrm rot="16200000">
              <a:off x="4844989" y="6236803"/>
              <a:ext cx="216023" cy="73025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GB" dirty="0">
                <a:solidFill>
                  <a:prstClr val="black"/>
                </a:solidFill>
                <a:latin typeface="원신한 Light" panose="020B0303000000000000" pitchFamily="50" charset="-127"/>
              </a:endParaRPr>
            </a:p>
          </p:txBody>
        </p:sp>
      </p:grpSp>
      <p:sp>
        <p:nvSpPr>
          <p:cNvPr id="7" name="Rectangle 33">
            <a:extLst>
              <a:ext uri="{FF2B5EF4-FFF2-40B4-BE49-F238E27FC236}">
                <a16:creationId xmlns:a16="http://schemas.microsoft.com/office/drawing/2014/main" id="{457A0C45-5E3D-41E2-8910-A83F4830DF00}"/>
              </a:ext>
            </a:extLst>
          </p:cNvPr>
          <p:cNvSpPr/>
          <p:nvPr userDrawn="1"/>
        </p:nvSpPr>
        <p:spPr bwMode="gray">
          <a:xfrm>
            <a:off x="4704832" y="6538082"/>
            <a:ext cx="503237" cy="280987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lIns="72000" tIns="72000" rIns="0" bIns="0"/>
          <a:lstStyle/>
          <a:p>
            <a:pPr algn="ctr">
              <a:spcBef>
                <a:spcPct val="40000"/>
              </a:spcBef>
              <a:defRPr/>
            </a:pPr>
            <a:fld id="{6BA71C0A-9F0F-41ED-AE97-DBF05B351E59}" type="slidenum">
              <a:rPr lang="en-GB" sz="1000">
                <a:solidFill>
                  <a:srgbClr val="1F497D"/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YoonGothic Medium" panose="02020603020101020101" pitchFamily="18" charset="-127"/>
              </a:rPr>
              <a:pPr algn="ctr">
                <a:spcBef>
                  <a:spcPct val="40000"/>
                </a:spcBef>
                <a:defRPr/>
              </a:pPr>
              <a:t>‹#›</a:t>
            </a:fld>
            <a:endParaRPr lang="en-GB" sz="1000" dirty="0">
              <a:solidFill>
                <a:srgbClr val="1F497D"/>
              </a:solidFill>
              <a:latin typeface="원신한 Light" panose="020B0303000000000000" pitchFamily="50" charset="-127"/>
              <a:ea typeface="원신한 Light" panose="020B0303000000000000" pitchFamily="50" charset="-127"/>
              <a:cs typeface="YoonGothic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37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3"/>
          <p:cNvSpPr/>
          <p:nvPr userDrawn="1"/>
        </p:nvSpPr>
        <p:spPr bwMode="gray">
          <a:xfrm>
            <a:off x="4704832" y="6538082"/>
            <a:ext cx="503237" cy="280987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lIns="72000" tIns="72000" rIns="0" bIns="0"/>
          <a:lstStyle/>
          <a:p>
            <a:pPr algn="ctr">
              <a:spcBef>
                <a:spcPct val="40000"/>
              </a:spcBef>
              <a:defRPr/>
            </a:pPr>
            <a:fld id="{6BA71C0A-9F0F-41ED-AE97-DBF05B351E59}" type="slidenum">
              <a:rPr lang="en-GB" sz="1000">
                <a:solidFill>
                  <a:srgbClr val="1F497D"/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YoonGothic Medium" panose="02020603020101020101" pitchFamily="18" charset="-127"/>
              </a:rPr>
              <a:pPr algn="ctr">
                <a:spcBef>
                  <a:spcPct val="40000"/>
                </a:spcBef>
                <a:defRPr/>
              </a:pPr>
              <a:t>‹#›</a:t>
            </a:fld>
            <a:endParaRPr lang="en-GB" sz="1000" dirty="0">
              <a:solidFill>
                <a:srgbClr val="1F497D"/>
              </a:solidFill>
              <a:latin typeface="원신한 Light" panose="020B0303000000000000" pitchFamily="50" charset="-127"/>
              <a:ea typeface="원신한 Light" panose="020B0303000000000000" pitchFamily="50" charset="-127"/>
              <a:cs typeface="YoonGothic Medium" panose="02020603020101020101" pitchFamily="18" charset="-127"/>
            </a:endParaRPr>
          </a:p>
        </p:txBody>
      </p:sp>
      <p:grpSp>
        <p:nvGrpSpPr>
          <p:cNvPr id="9" name="Group 19"/>
          <p:cNvGrpSpPr/>
          <p:nvPr userDrawn="1"/>
        </p:nvGrpSpPr>
        <p:grpSpPr bwMode="gray">
          <a:xfrm>
            <a:off x="1" y="1052736"/>
            <a:ext cx="9905999" cy="5328591"/>
            <a:chOff x="1" y="1052736"/>
            <a:chExt cx="9905999" cy="5328591"/>
          </a:xfrm>
          <a:noFill/>
        </p:grpSpPr>
        <p:sp>
          <p:nvSpPr>
            <p:cNvPr id="10" name="Rectangle 22"/>
            <p:cNvSpPr>
              <a:spLocks noChangeArrowheads="1"/>
            </p:cNvSpPr>
            <p:nvPr/>
          </p:nvSpPr>
          <p:spPr bwMode="gray">
            <a:xfrm>
              <a:off x="9633520" y="3680619"/>
              <a:ext cx="272480" cy="73025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GB" dirty="0">
                <a:solidFill>
                  <a:prstClr val="black"/>
                </a:solidFill>
                <a:latin typeface="원신한 Light" panose="020B0303000000000000" pitchFamily="50" charset="-127"/>
              </a:endParaRPr>
            </a:p>
          </p:txBody>
        </p:sp>
        <p:sp>
          <p:nvSpPr>
            <p:cNvPr id="11" name="Rectangle 23"/>
            <p:cNvSpPr>
              <a:spLocks noChangeArrowheads="1"/>
            </p:cNvSpPr>
            <p:nvPr/>
          </p:nvSpPr>
          <p:spPr bwMode="gray">
            <a:xfrm>
              <a:off x="1" y="3680619"/>
              <a:ext cx="272480" cy="73025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GB" dirty="0">
                <a:solidFill>
                  <a:prstClr val="black"/>
                </a:solidFill>
                <a:latin typeface="원신한 Light" panose="020B0303000000000000" pitchFamily="50" charset="-127"/>
              </a:endParaRPr>
            </a:p>
          </p:txBody>
        </p:sp>
        <p:sp>
          <p:nvSpPr>
            <p:cNvPr id="12" name="Rectangle 24"/>
            <p:cNvSpPr>
              <a:spLocks noChangeArrowheads="1"/>
            </p:cNvSpPr>
            <p:nvPr/>
          </p:nvSpPr>
          <p:spPr bwMode="gray">
            <a:xfrm rot="16200000">
              <a:off x="4845050" y="1124173"/>
              <a:ext cx="215900" cy="73025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GB" dirty="0">
                <a:solidFill>
                  <a:prstClr val="black"/>
                </a:solidFill>
                <a:latin typeface="원신한 Light" panose="020B0303000000000000" pitchFamily="50" charset="-127"/>
              </a:endParaRPr>
            </a:p>
          </p:txBody>
        </p:sp>
        <p:sp>
          <p:nvSpPr>
            <p:cNvPr id="13" name="Rectangle 34"/>
            <p:cNvSpPr>
              <a:spLocks noChangeArrowheads="1"/>
            </p:cNvSpPr>
            <p:nvPr/>
          </p:nvSpPr>
          <p:spPr bwMode="gray">
            <a:xfrm rot="16200000">
              <a:off x="4844989" y="6236803"/>
              <a:ext cx="216023" cy="73025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GB" dirty="0">
                <a:solidFill>
                  <a:prstClr val="black"/>
                </a:solidFill>
                <a:latin typeface="원신한 Light" panose="020B0303000000000000" pitchFamily="50" charset="-127"/>
              </a:endParaRPr>
            </a:p>
          </p:txBody>
        </p:sp>
      </p:grpSp>
      <p:sp>
        <p:nvSpPr>
          <p:cNvPr id="20" name="직사각형 19"/>
          <p:cNvSpPr/>
          <p:nvPr userDrawn="1"/>
        </p:nvSpPr>
        <p:spPr bwMode="auto">
          <a:xfrm>
            <a:off x="-13347" y="779194"/>
            <a:ext cx="6196781" cy="4571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bg1"/>
              </a:gs>
            </a:gsLst>
            <a:lin ang="0" scaled="1"/>
            <a:tileRect/>
          </a:gra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rtlCol="0" anchor="ctr"/>
          <a:lstStyle/>
          <a:p>
            <a:pPr algn="ctr"/>
            <a:endParaRPr lang="ko-KR" altLang="en-US" b="1" dirty="0">
              <a:solidFill>
                <a:prstClr val="black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85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1" r:id="rId1"/>
    <p:sldLayoutId id="2147484092" r:id="rId2"/>
    <p:sldLayoutId id="2147484093" r:id="rId3"/>
    <p:sldLayoutId id="2147484094" r:id="rId4"/>
    <p:sldLayoutId id="2147484095" r:id="rId5"/>
    <p:sldLayoutId id="2147484096" r:id="rId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"/>
          <a:stretch/>
        </p:blipFill>
        <p:spPr>
          <a:xfrm>
            <a:off x="0" y="0"/>
            <a:ext cx="9906000" cy="6864350"/>
          </a:xfrm>
          <a:prstGeom prst="rect">
            <a:avLst/>
          </a:prstGeom>
        </p:spPr>
      </p:pic>
      <p:pic>
        <p:nvPicPr>
          <p:cNvPr id="31" name="Picture 13" descr="C:\Documents and Settings\Studio PC\Desktop\words\10134_KPMG's_word_template_panel_front_1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43"/>
          <a:stretch>
            <a:fillRect/>
          </a:stretch>
        </p:blipFill>
        <p:spPr bwMode="auto">
          <a:xfrm>
            <a:off x="0" y="1189365"/>
            <a:ext cx="9906000" cy="199308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Rectangle 9"/>
          <p:cNvSpPr>
            <a:spLocks noChangeArrowheads="1"/>
          </p:cNvSpPr>
          <p:nvPr/>
        </p:nvSpPr>
        <p:spPr bwMode="auto">
          <a:xfrm>
            <a:off x="6197956" y="6455149"/>
            <a:ext cx="3563078" cy="320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atinLnBrk="1">
              <a:spcBef>
                <a:spcPct val="20000"/>
              </a:spcBef>
            </a:pPr>
            <a:r>
              <a:rPr lang="en-US" altLang="ko-KR" sz="1600" b="1" i="0" u="none" strike="noStrike" dirty="0">
                <a:solidFill>
                  <a:srgbClr val="2D3B45"/>
                </a:solidFill>
                <a:effectLst/>
                <a:latin typeface="+mj-lt"/>
              </a:rPr>
              <a:t>(02</a:t>
            </a:r>
            <a:r>
              <a:rPr lang="ko-KR" altLang="en-US" sz="1600" b="1" i="0" u="none" strike="noStrike" dirty="0">
                <a:solidFill>
                  <a:srgbClr val="2D3B45"/>
                </a:solidFill>
                <a:effectLst/>
                <a:latin typeface="+mj-lt"/>
              </a:rPr>
              <a:t>조</a:t>
            </a:r>
            <a:r>
              <a:rPr lang="en-US" altLang="ko-KR" sz="1600" b="1" i="0" u="none" strike="noStrike" dirty="0">
                <a:solidFill>
                  <a:srgbClr val="2D3B45"/>
                </a:solidFill>
                <a:effectLst/>
                <a:latin typeface="+mj-lt"/>
              </a:rPr>
              <a:t>) </a:t>
            </a:r>
            <a:r>
              <a:rPr lang="ko-KR" altLang="en-US" sz="1600" b="1" i="0" u="none" strike="noStrike" dirty="0">
                <a:solidFill>
                  <a:srgbClr val="2D3B45"/>
                </a:solidFill>
                <a:effectLst/>
                <a:latin typeface="+mj-lt"/>
              </a:rPr>
              <a:t>김상곤</a:t>
            </a:r>
            <a:r>
              <a:rPr lang="en-US" altLang="ko-KR" sz="1600" b="1" i="0" u="none" strike="noStrike" dirty="0">
                <a:solidFill>
                  <a:srgbClr val="2D3B45"/>
                </a:solidFill>
                <a:effectLst/>
                <a:latin typeface="+mj-lt"/>
              </a:rPr>
              <a:t>, </a:t>
            </a:r>
            <a:r>
              <a:rPr lang="ko-KR" altLang="en-US" sz="1600" b="1" i="0" u="none" strike="noStrike" dirty="0">
                <a:solidFill>
                  <a:srgbClr val="2D3B45"/>
                </a:solidFill>
                <a:effectLst/>
                <a:latin typeface="+mj-lt"/>
              </a:rPr>
              <a:t>김유진</a:t>
            </a:r>
            <a:r>
              <a:rPr lang="en-US" altLang="ko-KR" sz="1600" b="1" i="0" u="none" strike="noStrike" dirty="0">
                <a:solidFill>
                  <a:srgbClr val="2D3B45"/>
                </a:solidFill>
                <a:effectLst/>
                <a:latin typeface="+mj-lt"/>
              </a:rPr>
              <a:t>, </a:t>
            </a:r>
            <a:r>
              <a:rPr lang="ko-KR" altLang="en-US" sz="1600" b="1" i="0" u="none" strike="noStrike" dirty="0">
                <a:solidFill>
                  <a:srgbClr val="2D3B45"/>
                </a:solidFill>
                <a:effectLst/>
                <a:latin typeface="+mj-lt"/>
              </a:rPr>
              <a:t>김진영</a:t>
            </a:r>
            <a:r>
              <a:rPr lang="en-US" altLang="ko-KR" sz="1600" b="1" i="0" u="none" strike="noStrike" dirty="0">
                <a:solidFill>
                  <a:srgbClr val="2D3B45"/>
                </a:solidFill>
                <a:effectLst/>
                <a:latin typeface="+mj-lt"/>
              </a:rPr>
              <a:t>, </a:t>
            </a:r>
            <a:r>
              <a:rPr lang="ko-KR" altLang="en-US" sz="1600" b="1" i="0" u="none" strike="noStrike" dirty="0">
                <a:solidFill>
                  <a:srgbClr val="2D3B45"/>
                </a:solidFill>
                <a:effectLst/>
                <a:latin typeface="+mj-lt"/>
              </a:rPr>
              <a:t>이설화</a:t>
            </a:r>
            <a:endParaRPr kumimoji="1" lang="en-GB" altLang="ko-KR" sz="1600" b="1" dirty="0">
              <a:solidFill>
                <a:srgbClr val="00338D"/>
              </a:solidFill>
              <a:latin typeface="+mj-lt"/>
              <a:ea typeface="원신한 Light" panose="020B0303000000000000" pitchFamily="50" charset="-127"/>
              <a:cs typeface="YoonGothic Medium" pitchFamily="18" charset="-127"/>
            </a:endParaRPr>
          </a:p>
        </p:txBody>
      </p:sp>
      <p:sp>
        <p:nvSpPr>
          <p:cNvPr id="10" name="Rectangle 37">
            <a:extLst>
              <a:ext uri="{FF2B5EF4-FFF2-40B4-BE49-F238E27FC236}">
                <a16:creationId xmlns:a16="http://schemas.microsoft.com/office/drawing/2014/main" id="{F9B86040-19EA-4CC3-9C73-788FE82CA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70" y="1576282"/>
            <a:ext cx="7087189" cy="12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anchor="ctr"/>
          <a:lstStyle/>
          <a:p>
            <a:pPr latinLnBrk="1">
              <a:spcAft>
                <a:spcPts val="300"/>
              </a:spcAft>
            </a:pPr>
            <a:r>
              <a:rPr lang="en" altLang="ko-KR" sz="2400" dirty="0">
                <a:solidFill>
                  <a:srgbClr val="000000"/>
                </a:solidFill>
                <a:effectLst/>
                <a:latin typeface="+mj-lt"/>
              </a:rPr>
              <a:t>Team Project Presentation</a:t>
            </a:r>
          </a:p>
          <a:p>
            <a:pPr latinLnBrk="1">
              <a:spcAft>
                <a:spcPts val="300"/>
              </a:spcAft>
            </a:pPr>
            <a:r>
              <a:rPr lang="ko-KR" altLang="en-US" sz="2600" dirty="0" err="1">
                <a:solidFill>
                  <a:prstClr val="white"/>
                </a:solidFill>
                <a:latin typeface="+mj-lt"/>
                <a:ea typeface="원신한 Light" panose="020B0303000000000000" pitchFamily="50" charset="-127"/>
                <a:cs typeface="YoonGothic Medium" pitchFamily="18" charset="-127"/>
              </a:rPr>
              <a:t>거시환경</a:t>
            </a:r>
            <a:r>
              <a:rPr lang="ko-KR" altLang="en-US" sz="2600" dirty="0">
                <a:solidFill>
                  <a:prstClr val="white"/>
                </a:solidFill>
                <a:latin typeface="+mj-lt"/>
                <a:ea typeface="원신한 Light" panose="020B0303000000000000" pitchFamily="50" charset="-127"/>
                <a:cs typeface="YoonGothic Medium" pitchFamily="18" charset="-127"/>
              </a:rPr>
              <a:t> 변화에 따른 기업 부도확률 예측</a:t>
            </a:r>
            <a:endParaRPr lang="en-US" altLang="ko-KR" sz="2600" dirty="0">
              <a:solidFill>
                <a:prstClr val="white"/>
              </a:solidFill>
              <a:latin typeface="+mj-lt"/>
              <a:ea typeface="원신한 Light" panose="020B0303000000000000" pitchFamily="50" charset="-127"/>
              <a:cs typeface="YoonGothic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0081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5599">
        <p:fade/>
      </p:transition>
    </mc:Choice>
    <mc:Fallback xmlns="">
      <p:transition spd="med" advTm="35599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42"/>
          <p:cNvSpPr>
            <a:spLocks noChangeArrowheads="1"/>
          </p:cNvSpPr>
          <p:nvPr/>
        </p:nvSpPr>
        <p:spPr bwMode="auto">
          <a:xfrm>
            <a:off x="273744" y="180002"/>
            <a:ext cx="761622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>
            <a:spAutoFit/>
          </a:bodyPr>
          <a:lstStyle/>
          <a:p>
            <a:pPr marL="185738" marR="0" lvl="0" indent="-1857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srgbClr val="1F497D"/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YoonGothic Medium" panose="02020603020101020101" pitchFamily="18" charset="-127"/>
              </a:rPr>
              <a:t>◼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원신한 Light" panose="020B0303000000000000" pitchFamily="50" charset="-127"/>
                <a:ea typeface="원신한 Light" panose="020B0303000000000000" pitchFamily="50" charset="-127"/>
                <a:cs typeface="YoonGothic Medium" panose="02020603020101020101" pitchFamily="18" charset="-127"/>
              </a:rPr>
              <a:t>사용언어 및 환경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원신한 Light" panose="020B0303000000000000" pitchFamily="50" charset="-127"/>
              <a:ea typeface="원신한 Light" panose="020B0303000000000000" pitchFamily="50" charset="-127"/>
              <a:cs typeface="YoonGothic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4D8F5F-4937-85A4-F83F-824795433F3D}"/>
              </a:ext>
            </a:extLst>
          </p:cNvPr>
          <p:cNvSpPr txBox="1"/>
          <p:nvPr/>
        </p:nvSpPr>
        <p:spPr>
          <a:xfrm>
            <a:off x="477455" y="1303078"/>
            <a:ext cx="49597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effectLst/>
                <a:latin typeface="+mj-lt"/>
              </a:rPr>
              <a:t>사용 언어 </a:t>
            </a:r>
            <a:r>
              <a:rPr lang="en-US" altLang="ko-KR" dirty="0">
                <a:solidFill>
                  <a:srgbClr val="000000"/>
                </a:solidFill>
                <a:effectLst/>
                <a:latin typeface="+mj-lt"/>
              </a:rPr>
              <a:t>: </a:t>
            </a:r>
            <a:r>
              <a:rPr lang="en" altLang="ko-KR" dirty="0">
                <a:solidFill>
                  <a:srgbClr val="000000"/>
                </a:solidFill>
                <a:effectLst/>
                <a:latin typeface="+mj-lt"/>
              </a:rPr>
              <a:t>Python</a:t>
            </a:r>
          </a:p>
          <a:p>
            <a:r>
              <a:rPr lang="ko-KR" altLang="en-US" dirty="0">
                <a:solidFill>
                  <a:srgbClr val="000000"/>
                </a:solidFill>
                <a:effectLst/>
                <a:latin typeface="+mj-lt"/>
              </a:rPr>
              <a:t>개발환경 </a:t>
            </a:r>
            <a:r>
              <a:rPr lang="en-US" altLang="ko-KR" dirty="0">
                <a:solidFill>
                  <a:srgbClr val="000000"/>
                </a:solidFill>
                <a:effectLst/>
                <a:latin typeface="+mj-lt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j-lt"/>
              </a:rPr>
              <a:t>구글 </a:t>
            </a:r>
            <a:r>
              <a:rPr lang="en-US" altLang="ko-KR" dirty="0" err="1">
                <a:solidFill>
                  <a:srgbClr val="000000"/>
                </a:solidFill>
                <a:latin typeface="+mj-lt"/>
              </a:rPr>
              <a:t>Colab</a:t>
            </a:r>
            <a:endParaRPr lang="ko-KR" altLang="en-US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8" name="Rectangle 42">
            <a:extLst>
              <a:ext uri="{FF2B5EF4-FFF2-40B4-BE49-F238E27FC236}">
                <a16:creationId xmlns:a16="http://schemas.microsoft.com/office/drawing/2014/main" id="{36F3CF0B-6855-1FBB-6D3E-18080499C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270" y="2967335"/>
            <a:ext cx="761622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>
            <a:spAutoFit/>
          </a:bodyPr>
          <a:lstStyle/>
          <a:p>
            <a:pPr marL="185738" marR="0" lvl="0" indent="-1857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srgbClr val="1F497D"/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YoonGothic Medium" panose="02020603020101020101" pitchFamily="18" charset="-127"/>
              </a:rPr>
              <a:t>◼ 사용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원신한 Light" panose="020B0303000000000000" pitchFamily="50" charset="-127"/>
                <a:ea typeface="원신한 Light" panose="020B0303000000000000" pitchFamily="50" charset="-127"/>
                <a:cs typeface="YoonGothic Medium" panose="02020603020101020101" pitchFamily="18" charset="-127"/>
              </a:rPr>
              <a:t>라이브러리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원신한 Light" panose="020B0303000000000000" pitchFamily="50" charset="-127"/>
              <a:ea typeface="원신한 Light" panose="020B0303000000000000" pitchFamily="50" charset="-127"/>
              <a:cs typeface="YoonGothic Medium" panose="02020603020101020101" pitchFamily="18" charset="-127"/>
            </a:endParaRPr>
          </a:p>
        </p:txBody>
      </p:sp>
      <p:pic>
        <p:nvPicPr>
          <p:cNvPr id="11" name="그림 10" descr="텍스트, 소프트웨어, 컴퓨터 아이콘, 웹 페이지이(가) 표시된 사진&#10;&#10;자동 생성된 설명">
            <a:extLst>
              <a:ext uri="{FF2B5EF4-FFF2-40B4-BE49-F238E27FC236}">
                <a16:creationId xmlns:a16="http://schemas.microsoft.com/office/drawing/2014/main" id="{5650730D-05E2-6384-68E8-559DBAB293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31" t="40537" r="25214" b="25204"/>
          <a:stretch/>
        </p:blipFill>
        <p:spPr>
          <a:xfrm>
            <a:off x="4081854" y="999428"/>
            <a:ext cx="4275067" cy="1920898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5431A47-7D24-C22F-3E52-60C258C6DF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840495"/>
              </p:ext>
            </p:extLst>
          </p:nvPr>
        </p:nvGraphicFramePr>
        <p:xfrm>
          <a:off x="669253" y="3717113"/>
          <a:ext cx="6679814" cy="2367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2436">
                  <a:extLst>
                    <a:ext uri="{9D8B030D-6E8A-4147-A177-3AD203B41FA5}">
                      <a16:colId xmlns:a16="http://schemas.microsoft.com/office/drawing/2014/main" val="761349976"/>
                    </a:ext>
                  </a:extLst>
                </a:gridCol>
                <a:gridCol w="4307378">
                  <a:extLst>
                    <a:ext uri="{9D8B030D-6E8A-4147-A177-3AD203B41FA5}">
                      <a16:colId xmlns:a16="http://schemas.microsoft.com/office/drawing/2014/main" val="1735832425"/>
                    </a:ext>
                  </a:extLst>
                </a:gridCol>
              </a:tblGrid>
              <a:tr h="5504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원신한 Light" panose="020B0303000000000000"/>
                        </a:rPr>
                        <a:t>사용 용도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원신한 Light" panose="020B0303000000000000"/>
                        </a:rPr>
                        <a:t>라이브러리</a:t>
                      </a:r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원신한 Light" panose="020B0303000000000000"/>
                        </a:rPr>
                        <a:t> </a:t>
                      </a:r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원신한 Light" panose="020B0303000000000000"/>
                        </a:rPr>
                        <a:t>및 모듈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980392"/>
                  </a:ext>
                </a:extLst>
              </a:tr>
              <a:tr h="5105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데이터 </a:t>
                      </a:r>
                      <a:r>
                        <a:rPr lang="ko-KR" alt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전처리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및 분석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Pandas, </a:t>
                      </a:r>
                      <a:r>
                        <a:rPr lang="en-US" altLang="ko-KR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Numpy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703253"/>
                  </a:ext>
                </a:extLst>
              </a:tr>
              <a:tr h="7961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변수 선정 및 모델링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Sklearn.ensemble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(</a:t>
                      </a:r>
                      <a:r>
                        <a:rPr lang="en-US" altLang="ko-KR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RandomForestRegressor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Sklearn.linear_model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(</a:t>
                      </a:r>
                      <a:r>
                        <a:rPr lang="en-US" altLang="ko-KR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LinearRegression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Sklearn.metrics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(</a:t>
                      </a:r>
                      <a:r>
                        <a:rPr lang="en-US" altLang="ko-KR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mean_squared_error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 r2_score)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556152"/>
                  </a:ext>
                </a:extLst>
              </a:tr>
              <a:tr h="5105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시각화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Matplotlib(</a:t>
                      </a:r>
                      <a:r>
                        <a:rPr lang="en-US" altLang="ko-KR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pyplot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 seaborn)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9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393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A007B-CD18-A25E-C6BF-22167293E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B90990C-8F45-8622-4D82-A379156E6069}"/>
              </a:ext>
            </a:extLst>
          </p:cNvPr>
          <p:cNvSpPr/>
          <p:nvPr/>
        </p:nvSpPr>
        <p:spPr>
          <a:xfrm>
            <a:off x="-54971" y="-1"/>
            <a:ext cx="9960971" cy="6858001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-164143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18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51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5A482CD6-24BD-AEE6-14CA-8855FB8AB5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8611" y="2967334"/>
            <a:ext cx="3568778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marL="514350" indent="-514350" algn="ctr" defTabSz="268287" eaLnBrk="0" hangingPunct="0">
              <a:spcBef>
                <a:spcPts val="600"/>
              </a:spcBef>
              <a:buFont typeface="+mj-lt"/>
              <a:buAutoNum type="romanUcPeriod" startAt="4"/>
              <a:tabLst>
                <a:tab pos="1431917" algn="ctr"/>
              </a:tabLst>
              <a:defRPr/>
            </a:pPr>
            <a:r>
              <a:rPr lang="ko-KR" altLang="en-US" sz="2400" b="1" dirty="0">
                <a:solidFill>
                  <a:srgbClr val="FFFFFF"/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YoonGothic Medium" pitchFamily="18" charset="-127"/>
              </a:rPr>
              <a:t>분석 방안</a:t>
            </a:r>
            <a:endParaRPr lang="en-US" altLang="ko-KR" sz="2400" b="1" dirty="0">
              <a:solidFill>
                <a:srgbClr val="FFFFFF"/>
              </a:solidFill>
              <a:latin typeface="원신한 Light" panose="020B0303000000000000" pitchFamily="50" charset="-127"/>
              <a:ea typeface="원신한 Light" panose="020B0303000000000000" pitchFamily="50" charset="-127"/>
              <a:cs typeface="YoonGothic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3385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40"/>
          <p:cNvPicPr/>
          <p:nvPr/>
        </p:nvPicPr>
        <p:blipFill>
          <a:blip r:embed="rId2"/>
          <a:stretch/>
        </p:blipFill>
        <p:spPr>
          <a:xfrm>
            <a:off x="1282612" y="1150425"/>
            <a:ext cx="7340288" cy="4556565"/>
          </a:xfrm>
          <a:prstGeom prst="rect">
            <a:avLst/>
          </a:prstGeom>
          <a:ln w="0">
            <a:noFill/>
          </a:ln>
        </p:spPr>
      </p:pic>
      <p:sp>
        <p:nvSpPr>
          <p:cNvPr id="2" name="직사각형 1"/>
          <p:cNvSpPr/>
          <p:nvPr/>
        </p:nvSpPr>
        <p:spPr>
          <a:xfrm>
            <a:off x="1828800" y="3877594"/>
            <a:ext cx="6641869" cy="278476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해당 슬라이드 다른 슬라이드의 포맷처럼 변형 필요</a:t>
            </a:r>
            <a:endParaRPr lang="en-US" altLang="ko-KR" sz="2000" b="1" dirty="0">
              <a:solidFill>
                <a:srgbClr val="FF0000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  <a:p>
            <a:pPr algn="ctr"/>
            <a:endParaRPr lang="ko-KR" altLang="en-US" sz="12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6215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1"/>
          <p:cNvPicPr/>
          <p:nvPr/>
        </p:nvPicPr>
        <p:blipFill>
          <a:blip r:embed="rId2"/>
          <a:stretch/>
        </p:blipFill>
        <p:spPr>
          <a:xfrm>
            <a:off x="1297238" y="1343475"/>
            <a:ext cx="7310745" cy="4170173"/>
          </a:xfrm>
          <a:prstGeom prst="rect">
            <a:avLst/>
          </a:prstGeom>
          <a:ln w="0">
            <a:noFill/>
          </a:ln>
        </p:spPr>
      </p:pic>
      <p:sp>
        <p:nvSpPr>
          <p:cNvPr id="3" name="직사각형 2"/>
          <p:cNvSpPr/>
          <p:nvPr/>
        </p:nvSpPr>
        <p:spPr>
          <a:xfrm>
            <a:off x="2128058" y="3528459"/>
            <a:ext cx="6641869" cy="278476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해당 슬라이드 다른 슬라이드의 포맷처럼 변형 필요</a:t>
            </a:r>
            <a:endParaRPr lang="en-US" altLang="ko-KR" sz="2000" b="1" dirty="0">
              <a:solidFill>
                <a:srgbClr val="FF0000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  <a:p>
            <a:pPr algn="ctr"/>
            <a:endParaRPr lang="ko-KR" altLang="en-US" sz="12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5171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14"/>
          <p:cNvPicPr/>
          <p:nvPr/>
        </p:nvPicPr>
        <p:blipFill>
          <a:blip r:embed="rId2"/>
          <a:stretch/>
        </p:blipFill>
        <p:spPr>
          <a:xfrm>
            <a:off x="1324732" y="1593855"/>
            <a:ext cx="7256048" cy="3669998"/>
          </a:xfrm>
          <a:prstGeom prst="rect">
            <a:avLst/>
          </a:prstGeom>
          <a:ln w="0">
            <a:noFill/>
          </a:ln>
        </p:spPr>
      </p:pic>
      <p:sp>
        <p:nvSpPr>
          <p:cNvPr id="3" name="직사각형 2"/>
          <p:cNvSpPr/>
          <p:nvPr/>
        </p:nvSpPr>
        <p:spPr>
          <a:xfrm>
            <a:off x="2128058" y="3528459"/>
            <a:ext cx="6641869" cy="278476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해당 슬라이드 다른 슬라이드의 포맷처럼 변형 필요</a:t>
            </a:r>
            <a:endParaRPr lang="en-US" altLang="ko-KR" sz="2000" b="1" dirty="0">
              <a:solidFill>
                <a:srgbClr val="FF0000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  <a:p>
            <a:pPr algn="ctr"/>
            <a:endParaRPr lang="ko-KR" altLang="en-US" sz="12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918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1"/>
          <p:cNvPicPr/>
          <p:nvPr/>
        </p:nvPicPr>
        <p:blipFill>
          <a:blip r:embed="rId2"/>
          <a:srcRect b="37351"/>
          <a:stretch/>
        </p:blipFill>
        <p:spPr>
          <a:xfrm>
            <a:off x="1266818" y="1181138"/>
            <a:ext cx="7162155" cy="4816305"/>
          </a:xfrm>
          <a:prstGeom prst="rect">
            <a:avLst/>
          </a:prstGeom>
          <a:ln w="0">
            <a:noFill/>
          </a:ln>
        </p:spPr>
      </p:pic>
      <p:sp>
        <p:nvSpPr>
          <p:cNvPr id="3" name="직사각형 2"/>
          <p:cNvSpPr/>
          <p:nvPr/>
        </p:nvSpPr>
        <p:spPr>
          <a:xfrm>
            <a:off x="2128058" y="3528459"/>
            <a:ext cx="6641869" cy="278476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해당 슬라이드 다른 슬라이드의 포맷처럼 변형 필요</a:t>
            </a:r>
            <a:endParaRPr lang="en-US" altLang="ko-KR" sz="2000" b="1" dirty="0">
              <a:solidFill>
                <a:srgbClr val="FF0000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  <a:p>
            <a:pPr algn="ctr"/>
            <a:endParaRPr lang="ko-KR" altLang="en-US" sz="12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8097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42"/>
          <p:cNvSpPr>
            <a:spLocks noChangeArrowheads="1"/>
          </p:cNvSpPr>
          <p:nvPr/>
        </p:nvSpPr>
        <p:spPr bwMode="auto">
          <a:xfrm>
            <a:off x="273744" y="180002"/>
            <a:ext cx="761622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>
            <a:spAutoFit/>
          </a:bodyPr>
          <a:lstStyle/>
          <a:p>
            <a:pPr marL="185738" indent="-185738">
              <a:buClr>
                <a:srgbClr val="3366CC"/>
              </a:buClr>
              <a:defRPr/>
            </a:pPr>
            <a:r>
              <a:rPr lang="ko-KR" altLang="en-US" sz="2400" b="1" dirty="0">
                <a:solidFill>
                  <a:srgbClr val="1F497D"/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YoonGothic Medium" panose="02020603020101020101" pitchFamily="18" charset="-127"/>
              </a:rPr>
              <a:t>◼ 분석 방법 및 내용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원신한 Light" panose="020B0303000000000000" pitchFamily="50" charset="-127"/>
                <a:ea typeface="원신한 Light" panose="020B0303000000000000" pitchFamily="50" charset="-127"/>
                <a:cs typeface="YoonGothic Medium" panose="02020603020101020101" pitchFamily="18" charset="-127"/>
              </a:rPr>
              <a:t> 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원신한 Light" panose="020B0303000000000000" pitchFamily="50" charset="-127"/>
              <a:ea typeface="원신한 Light" panose="020B0303000000000000" pitchFamily="50" charset="-127"/>
              <a:cs typeface="YoonGothic Mediu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0800D6-22A8-4184-A2DF-83F5C85023D0}"/>
              </a:ext>
            </a:extLst>
          </p:cNvPr>
          <p:cNvSpPr txBox="1"/>
          <p:nvPr/>
        </p:nvSpPr>
        <p:spPr>
          <a:xfrm>
            <a:off x="492543" y="1049297"/>
            <a:ext cx="8659648" cy="59093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spcAft>
                <a:spcPts val="0"/>
              </a:spcAft>
              <a:defRPr sz="2000" b="1" spc="-80">
                <a:gradFill>
                  <a:gsLst>
                    <a:gs pos="74312">
                      <a:srgbClr val="004E98"/>
                    </a:gs>
                    <a:gs pos="43000">
                      <a:srgbClr val="004E98"/>
                    </a:gs>
                  </a:gsLst>
                  <a:lin ang="5400000" scaled="1"/>
                </a:gradFill>
                <a:latin typeface="+mj-ea"/>
                <a:ea typeface="+mj-ea"/>
              </a:defRPr>
            </a:lvl1pPr>
          </a:lstStyle>
          <a:p>
            <a:r>
              <a:rPr lang="ko-KR" altLang="en-US" sz="1600" b="0" dirty="0">
                <a:solidFill>
                  <a:srgbClr val="1F497D">
                    <a:lumMod val="50000"/>
                  </a:srgb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거시 경제 변수를 활용한 부도확률 예측 회귀분석 모형 개발</a:t>
            </a:r>
            <a:endParaRPr lang="en-US" altLang="ko-KR" sz="1600" b="0" dirty="0">
              <a:solidFill>
                <a:srgbClr val="1F497D">
                  <a:lumMod val="50000"/>
                </a:srgbClr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  <a:p>
            <a:pPr marL="361950" indent="-180975">
              <a:buFont typeface="Arial" panose="020B0604020202020204" pitchFamily="34" charset="0"/>
              <a:buChar char="•"/>
            </a:pPr>
            <a:r>
              <a:rPr lang="ko-KR" altLang="en-US" sz="1600" b="0" dirty="0">
                <a:solidFill>
                  <a:srgbClr val="1F497D">
                    <a:lumMod val="50000"/>
                  </a:srgb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부도율과 거시경제변수간 </a:t>
            </a:r>
            <a:r>
              <a:rPr lang="en-US" altLang="ko-KR" sz="1600" b="0" dirty="0">
                <a:solidFill>
                  <a:srgbClr val="1F497D">
                    <a:lumMod val="50000"/>
                  </a:srgb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Logit </a:t>
            </a:r>
            <a:r>
              <a:rPr lang="ko-KR" altLang="en-US" sz="1600" b="0" dirty="0">
                <a:solidFill>
                  <a:srgbClr val="1F497D">
                    <a:lumMod val="50000"/>
                  </a:srgb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회귀분석을 통해 </a:t>
            </a:r>
            <a:r>
              <a:rPr lang="en-US" altLang="ko-KR" sz="1600" b="0" dirty="0">
                <a:solidFill>
                  <a:srgbClr val="1F497D">
                    <a:lumMod val="50000"/>
                  </a:srgb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Forward-Looking </a:t>
            </a:r>
            <a:r>
              <a:rPr lang="ko-KR" altLang="en-US" sz="1600" b="0" dirty="0">
                <a:solidFill>
                  <a:srgbClr val="1F497D">
                    <a:lumMod val="50000"/>
                  </a:srgb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부도율을 추정하는 모형 개발</a:t>
            </a:r>
            <a:endParaRPr lang="en-US" altLang="ko-KR" sz="1600" b="0" dirty="0">
              <a:solidFill>
                <a:srgbClr val="1F497D">
                  <a:lumMod val="50000"/>
                </a:srgbClr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14" name="Rectangle 67">
            <a:extLst>
              <a:ext uri="{FF2B5EF4-FFF2-40B4-BE49-F238E27FC236}">
                <a16:creationId xmlns:a16="http://schemas.microsoft.com/office/drawing/2014/main" id="{5DB97E5E-3A71-4DFA-9A60-52709B4BE6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178" y="2237076"/>
            <a:ext cx="8635644" cy="3276479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7500" rIns="6750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054" indent="0" latinLnBrk="0">
              <a:lnSpc>
                <a:spcPct val="120000"/>
              </a:lnSpc>
              <a:buClr>
                <a:srgbClr val="000000"/>
              </a:buClr>
              <a:defRPr/>
            </a:pPr>
            <a:endParaRPr lang="en-US" altLang="ko-KR" sz="675" b="0" kern="0" dirty="0">
              <a:solidFill>
                <a:srgbClr val="000000"/>
              </a:solidFill>
              <a:latin typeface="원신한 Light" panose="020B0303000000000000" pitchFamily="50" charset="-127"/>
              <a:ea typeface="원신한 Light" panose="020B0303000000000000" pitchFamily="50" charset="-127"/>
              <a:cs typeface="Arial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5DAF2A-9AE4-44C2-8AF9-AB1729E8AA15}"/>
              </a:ext>
            </a:extLst>
          </p:cNvPr>
          <p:cNvSpPr/>
          <p:nvPr/>
        </p:nvSpPr>
        <p:spPr>
          <a:xfrm>
            <a:off x="635178" y="1944660"/>
            <a:ext cx="8635644" cy="292416"/>
          </a:xfrm>
          <a:prstGeom prst="rect">
            <a:avLst/>
          </a:prstGeom>
          <a:solidFill>
            <a:srgbClr val="7FA6CB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defRPr/>
            </a:pPr>
            <a:r>
              <a:rPr lang="ko-KR" altLang="en-US" sz="1400" b="1" kern="0" dirty="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회귀분석 모형 개발 방법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79F05310-5F07-4380-A621-430291FBE494}"/>
                  </a:ext>
                </a:extLst>
              </p:cNvPr>
              <p:cNvSpPr/>
              <p:nvPr/>
            </p:nvSpPr>
            <p:spPr>
              <a:xfrm>
                <a:off x="2657024" y="3069627"/>
                <a:ext cx="3359279" cy="3687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latinLnBrk="0">
                  <a:defRPr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200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ko-KR" sz="12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sz="12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12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𝑃𝐷</m:t>
                                </m:r>
                              </m:num>
                              <m:den>
                                <m:r>
                                  <a:rPr lang="en-US" altLang="ko-KR" sz="12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ko-KR" sz="12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𝑃𝐷</m:t>
                                </m:r>
                              </m:den>
                            </m:f>
                          </m:e>
                        </m:d>
                        <m:r>
                          <a:rPr lang="en-US" altLang="ko-KR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  <m:r>
                      <a:rPr lang="en-US" altLang="ko-KR" sz="120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12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sz="12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altLang="ko-KR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20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2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altLang="ko-KR" sz="12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 </m:t>
                    </m:r>
                    <m:r>
                      <m:rPr>
                        <m:sty m:val="p"/>
                      </m:rPr>
                      <a:rPr lang="el-GR" altLang="ko-KR" sz="12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a:rPr lang="en-US" altLang="ko-KR" sz="12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200" kern="0" dirty="0">
                    <a:solidFill>
                      <a:sysClr val="windowText" lastClr="000000"/>
                    </a:solidFill>
                    <a:latin typeface="원신한 Light" panose="020B0303000000000000" pitchFamily="50" charset="-127"/>
                    <a:ea typeface="원신한 Light" panose="020B0303000000000000" pitchFamily="50" charset="-127"/>
                  </a:rPr>
                  <a:t>,</a:t>
                </a:r>
                <a:endParaRPr lang="ko-KR" altLang="en-US" sz="1200" kern="0" dirty="0">
                  <a:solidFill>
                    <a:sysClr val="windowText" lastClr="000000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endParaRPr>
              </a:p>
            </p:txBody>
          </p:sp>
        </mc:Choice>
        <mc:Fallback xmlns="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79F05310-5F07-4380-A621-430291FBE4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024" y="3069627"/>
                <a:ext cx="3359279" cy="3687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264FAC2-BC0D-4C40-8D12-4749A37231FA}"/>
                  </a:ext>
                </a:extLst>
              </p:cNvPr>
              <p:cNvSpPr/>
              <p:nvPr/>
            </p:nvSpPr>
            <p:spPr>
              <a:xfrm>
                <a:off x="5675328" y="3092832"/>
                <a:ext cx="266400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atinLnBrk="0"/>
                <a14:m>
                  <m:oMath xmlns:m="http://schemas.openxmlformats.org/officeDocument/2006/math">
                    <m:r>
                      <a:rPr lang="en-US" altLang="ko-KR" sz="12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𝑃𝐷</m:t>
                    </m:r>
                    <m:r>
                      <a:rPr lang="en-US" altLang="ko-KR" sz="12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1200" i="1" kern="0" dirty="0">
                    <a:solidFill>
                      <a:srgbClr val="000000"/>
                    </a:solidFill>
                    <a:latin typeface="원신한 Light" panose="020B0303000000000000" pitchFamily="50" charset="-127"/>
                    <a:ea typeface="원신한 Light" panose="020B0303000000000000" pitchFamily="50" charset="-127"/>
                  </a:rPr>
                  <a:t> </a:t>
                </a:r>
                <a:r>
                  <a:rPr lang="en-US" altLang="ko-KR" sz="1200" kern="0" dirty="0">
                    <a:solidFill>
                      <a:srgbClr val="000000"/>
                    </a:solidFill>
                    <a:latin typeface="원신한 Light" panose="020B0303000000000000" pitchFamily="50" charset="-127"/>
                    <a:ea typeface="원신한 Light" panose="020B0303000000000000" pitchFamily="50" charset="-127"/>
                  </a:rPr>
                  <a:t>Lifetime PD</a:t>
                </a:r>
                <a:endParaRPr lang="en-US" altLang="ko-KR" sz="1200" i="1" kern="0" dirty="0">
                  <a:solidFill>
                    <a:srgbClr val="000000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endParaRPr>
              </a:p>
              <a:p>
                <a:pPr latinLnBrk="0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2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:</m:t>
                    </m:r>
                  </m:oMath>
                </a14:m>
                <a:r>
                  <a:rPr lang="ko-KR" altLang="en-US" sz="1200" kern="0" dirty="0">
                    <a:solidFill>
                      <a:srgbClr val="000000"/>
                    </a:solidFill>
                    <a:latin typeface="원신한 Light" panose="020B0303000000000000" pitchFamily="50" charset="-127"/>
                    <a:ea typeface="원신한 Light" panose="020B0303000000000000" pitchFamily="50" charset="-127"/>
                  </a:rPr>
                  <a:t> 거시 경제변수</a:t>
                </a:r>
                <a:endParaRPr lang="en-US" altLang="ko-KR" sz="1200" kern="0" dirty="0">
                  <a:solidFill>
                    <a:srgbClr val="000000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endParaRPr>
              </a:p>
              <a:p>
                <a:pPr lvl="0" latinLnBrk="0">
                  <a:defRPr/>
                </a:pPr>
                <a14:m>
                  <m:oMath xmlns:m="http://schemas.openxmlformats.org/officeDocument/2006/math">
                    <m:r>
                      <a:rPr lang="ko-KR" altLang="en-US" sz="12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ko-KR" sz="12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: </m:t>
                    </m:r>
                    <m:r>
                      <a:rPr lang="ko-KR" altLang="en-US" sz="12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오</m:t>
                    </m:r>
                  </m:oMath>
                </a14:m>
                <a:r>
                  <a:rPr lang="ko-KR" altLang="en-US" sz="1200" kern="0" dirty="0">
                    <a:solidFill>
                      <a:srgbClr val="000000"/>
                    </a:solidFill>
                    <a:latin typeface="원신한 Light" panose="020B0303000000000000" pitchFamily="50" charset="-127"/>
                    <a:ea typeface="원신한 Light" panose="020B0303000000000000" pitchFamily="50" charset="-127"/>
                  </a:rPr>
                  <a:t>차</a:t>
                </a:r>
                <a:r>
                  <a:rPr lang="en-US" altLang="ko-KR" sz="1200" kern="0" dirty="0">
                    <a:solidFill>
                      <a:srgbClr val="000000"/>
                    </a:solidFill>
                    <a:latin typeface="원신한 Light" panose="020B0303000000000000" pitchFamily="50" charset="-127"/>
                    <a:ea typeface="원신한 Light" panose="020B0303000000000000" pitchFamily="50" charset="-127"/>
                  </a:rPr>
                  <a:t> </a:t>
                </a:r>
                <a:r>
                  <a:rPr lang="ko-KR" altLang="en-US" sz="1200" kern="0" dirty="0">
                    <a:solidFill>
                      <a:srgbClr val="000000"/>
                    </a:solidFill>
                    <a:latin typeface="원신한 Light" panose="020B0303000000000000" pitchFamily="50" charset="-127"/>
                    <a:ea typeface="원신한 Light" panose="020B0303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200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ko-KR" altLang="en-US" sz="1200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표준정규분포</m:t>
                    </m:r>
                    <m:r>
                      <a:rPr lang="en-US" altLang="ko-KR" sz="1200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ko-KR" altLang="en-US" sz="1200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sz="1200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(0, 1)</m:t>
                    </m:r>
                  </m:oMath>
                </a14:m>
                <a:endParaRPr lang="ko-KR" altLang="en-US" sz="1200" kern="0" dirty="0">
                  <a:solidFill>
                    <a:sysClr val="windowText" lastClr="000000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endParaRPr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264FAC2-BC0D-4C40-8D12-4749A37231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328" y="3092832"/>
                <a:ext cx="2664000" cy="646331"/>
              </a:xfrm>
              <a:prstGeom prst="rect">
                <a:avLst/>
              </a:prstGeom>
              <a:blipFill>
                <a:blip r:embed="rId3"/>
                <a:stretch>
                  <a:fillRect t="-943" b="-66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37">
                <a:extLst>
                  <a:ext uri="{FF2B5EF4-FFF2-40B4-BE49-F238E27FC236}">
                    <a16:creationId xmlns:a16="http://schemas.microsoft.com/office/drawing/2014/main" id="{06030F74-F4A3-4306-816D-74C5BBCAF519}"/>
                  </a:ext>
                </a:extLst>
              </p:cNvPr>
              <p:cNvSpPr txBox="1"/>
              <p:nvPr/>
            </p:nvSpPr>
            <p:spPr>
              <a:xfrm>
                <a:off x="710456" y="2274179"/>
                <a:ext cx="6951198" cy="340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28585" indent="-128585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rgbClr val="000000"/>
                    </a:solidFill>
                    <a:latin typeface="원신한 Light" panose="020B0303000000000000" pitchFamily="50" charset="-127"/>
                    <a:ea typeface="원신한 Light" panose="020B0303000000000000" pitchFamily="50" charset="-127"/>
                  </a:rPr>
                  <a:t>부도율</a:t>
                </a:r>
                <a14:m>
                  <m:oMath xmlns:m="http://schemas.openxmlformats.org/officeDocument/2006/math">
                    <m:r>
                      <a:rPr lang="en-US" altLang="ko-KR" sz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(</m:t>
                    </m:r>
                    <m:r>
                      <a:rPr lang="en-US" altLang="ko-KR" sz="1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𝑃𝐷</m:t>
                    </m:r>
                    <m:r>
                      <a:rPr lang="en-US" altLang="ko-KR" sz="1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)</m:t>
                    </m:r>
                  </m:oMath>
                </a14:m>
                <a:r>
                  <a:rPr lang="ko-KR" altLang="en-US" sz="1200" dirty="0">
                    <a:solidFill>
                      <a:srgbClr val="000000"/>
                    </a:solidFill>
                    <a:latin typeface="원신한 Light" panose="020B0303000000000000" pitchFamily="50" charset="-127"/>
                    <a:ea typeface="원신한 Light" panose="020B0303000000000000" pitchFamily="50" charset="-127"/>
                  </a:rPr>
                  <a:t>은 다음과 같이 오즈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원신한 Light" panose="020B0303000000000000" pitchFamily="50" charset="-127"/>
                    <a:ea typeface="원신한 Light" panose="020B0303000000000000" pitchFamily="50" charset="-127"/>
                  </a:rPr>
                  <a:t>(Odds)</a:t>
                </a:r>
                <a:r>
                  <a:rPr lang="ko-KR" altLang="en-US" sz="1200" dirty="0">
                    <a:solidFill>
                      <a:srgbClr val="000000"/>
                    </a:solidFill>
                    <a:latin typeface="원신한 Light" panose="020B0303000000000000" pitchFamily="50" charset="-127"/>
                    <a:ea typeface="원신한 Light" panose="020B0303000000000000" pitchFamily="50" charset="-127"/>
                  </a:rPr>
                  <a:t>의 로그선형모형으로 적합</a:t>
                </a:r>
              </a:p>
            </p:txBody>
          </p:sp>
        </mc:Choice>
        <mc:Fallback xmlns="">
          <p:sp>
            <p:nvSpPr>
              <p:cNvPr id="18" name="TextBox 37">
                <a:extLst>
                  <a:ext uri="{FF2B5EF4-FFF2-40B4-BE49-F238E27FC236}">
                    <a16:creationId xmlns:a16="http://schemas.microsoft.com/office/drawing/2014/main" id="{06030F74-F4A3-4306-816D-74C5BBCAF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56" y="2274179"/>
                <a:ext cx="6951198" cy="340606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422F744C-4FB4-40AB-903B-E59BF2390B00}"/>
                  </a:ext>
                </a:extLst>
              </p:cNvPr>
              <p:cNvSpPr/>
              <p:nvPr/>
            </p:nvSpPr>
            <p:spPr>
              <a:xfrm>
                <a:off x="854562" y="3974007"/>
                <a:ext cx="7935611" cy="280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atinLnBrk="0"/>
                <a:r>
                  <a:rPr lang="ko-KR" altLang="en-US" sz="1200" dirty="0">
                    <a:solidFill>
                      <a:srgbClr val="000000"/>
                    </a:solidFill>
                    <a:latin typeface="원신한 Light" panose="020B0303000000000000" pitchFamily="50" charset="-127"/>
                    <a:ea typeface="원신한 Light" panose="020B0303000000000000" pitchFamily="50" charset="-127"/>
                  </a:rPr>
                  <a:t>이때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원신한 Light" panose="020B0303000000000000" pitchFamily="50" charset="-127"/>
                    <a:ea typeface="원신한 Light" panose="020B0303000000000000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ko-KR" altLang="en-US" sz="12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ko-KR" sz="12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2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z="1200" kern="0" dirty="0">
                    <a:solidFill>
                      <a:sysClr val="windowText" lastClr="000000"/>
                    </a:solidFill>
                    <a:latin typeface="원신한 Light" panose="020B0303000000000000" pitchFamily="50" charset="-127"/>
                    <a:ea typeface="원신한 Light" panose="020B0303000000000000" pitchFamily="50" charset="-127"/>
                  </a:rPr>
                  <a:t> 분포는 평균이 </a:t>
                </a:r>
                <a:r>
                  <a:rPr lang="en-US" altLang="ko-KR" sz="1200" kern="0" dirty="0">
                    <a:solidFill>
                      <a:sysClr val="windowText" lastClr="000000"/>
                    </a:solidFill>
                    <a:latin typeface="원신한 Light" panose="020B0303000000000000" pitchFamily="50" charset="-127"/>
                    <a:ea typeface="원신한 Light" panose="020B0303000000000000" pitchFamily="50" charset="-127"/>
                  </a:rPr>
                  <a:t>0, </a:t>
                </a:r>
                <a:r>
                  <a:rPr lang="ko-KR" altLang="en-US" sz="1200" kern="0" dirty="0">
                    <a:solidFill>
                      <a:sysClr val="windowText" lastClr="000000"/>
                    </a:solidFill>
                    <a:latin typeface="원신한 Light" panose="020B0303000000000000" pitchFamily="50" charset="-127"/>
                    <a:ea typeface="원신한 Light" panose="020B0303000000000000" pitchFamily="50" charset="-127"/>
                  </a:rPr>
                  <a:t>분산이</a:t>
                </a:r>
                <a:r>
                  <a:rPr lang="en-US" altLang="ko-KR" sz="1200" kern="0" dirty="0">
                    <a:solidFill>
                      <a:sysClr val="windowText" lastClr="000000"/>
                    </a:solidFill>
                    <a:latin typeface="원신한 Light" panose="020B0303000000000000" pitchFamily="50" charset="-127"/>
                    <a:ea typeface="원신한 Light" panose="020B0303000000000000" pitchFamily="50" charset="-127"/>
                  </a:rPr>
                  <a:t> 1 </a:t>
                </a:r>
                <a:r>
                  <a:rPr lang="ko-KR" altLang="en-US" sz="1200" kern="0" dirty="0">
                    <a:solidFill>
                      <a:sysClr val="windowText" lastClr="000000"/>
                    </a:solidFill>
                    <a:latin typeface="원신한 Light" panose="020B0303000000000000" pitchFamily="50" charset="-127"/>
                    <a:ea typeface="원신한 Light" panose="020B0303000000000000" pitchFamily="50" charset="-127"/>
                  </a:rPr>
                  <a:t>인 표준정규분포 </a:t>
                </a:r>
                <a14:m>
                  <m:oMath xmlns:m="http://schemas.openxmlformats.org/officeDocument/2006/math">
                    <m:r>
                      <a:rPr lang="en-US" altLang="ko-KR" sz="1200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sz="12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2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  <m:r>
                      <a:rPr lang="en-US" altLang="ko-KR" sz="1200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200" kern="0" dirty="0">
                    <a:solidFill>
                      <a:sysClr val="windowText" lastClr="000000"/>
                    </a:solidFill>
                    <a:latin typeface="원신한 Light" panose="020B0303000000000000" pitchFamily="50" charset="-127"/>
                    <a:ea typeface="원신한 Light" panose="020B0303000000000000" pitchFamily="50" charset="-127"/>
                  </a:rPr>
                  <a:t>이며</a:t>
                </a:r>
                <a:r>
                  <a:rPr lang="en-US" altLang="ko-KR" sz="1200" kern="0" dirty="0">
                    <a:solidFill>
                      <a:sysClr val="windowText" lastClr="000000"/>
                    </a:solidFill>
                    <a:latin typeface="원신한 Light" panose="020B0303000000000000" pitchFamily="50" charset="-127"/>
                    <a:ea typeface="원신한 Light" panose="020B0303000000000000" pitchFamily="50" charset="-127"/>
                  </a:rPr>
                  <a:t>, </a:t>
                </a:r>
                <a:r>
                  <a:rPr lang="ko-KR" altLang="en-US" sz="1200" kern="0" dirty="0">
                    <a:solidFill>
                      <a:sysClr val="windowText" lastClr="000000"/>
                    </a:solidFill>
                    <a:latin typeface="원신한 Light" panose="020B0303000000000000" pitchFamily="50" charset="-127"/>
                    <a:ea typeface="원신한 Light" panose="020B0303000000000000" pitchFamily="50" charset="-127"/>
                  </a:rPr>
                  <a:t>서로 독립</a:t>
                </a:r>
                <a:r>
                  <a:rPr lang="en-US" altLang="ko-KR" sz="1200" kern="0" dirty="0">
                    <a:solidFill>
                      <a:sysClr val="windowText" lastClr="000000"/>
                    </a:solidFill>
                    <a:latin typeface="원신한 Light" panose="020B0303000000000000" pitchFamily="50" charset="-127"/>
                    <a:ea typeface="원신한 Light" panose="020B0303000000000000" pitchFamily="50" charset="-127"/>
                  </a:rPr>
                  <a:t>(independent)</a:t>
                </a:r>
                <a:r>
                  <a:rPr lang="ko-KR" altLang="en-US" sz="1200" kern="0" dirty="0">
                    <a:solidFill>
                      <a:sysClr val="windowText" lastClr="000000"/>
                    </a:solidFill>
                    <a:latin typeface="원신한 Light" panose="020B0303000000000000" pitchFamily="50" charset="-127"/>
                    <a:ea typeface="원신한 Light" panose="020B0303000000000000" pitchFamily="50" charset="-127"/>
                  </a:rPr>
                  <a:t>을 가정</a:t>
                </a:r>
              </a:p>
            </p:txBody>
          </p:sp>
        </mc:Choice>
        <mc:Fallback xmlns="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422F744C-4FB4-40AB-903B-E59BF2390B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562" y="3974007"/>
                <a:ext cx="7935611" cy="280526"/>
              </a:xfrm>
              <a:prstGeom prst="rect">
                <a:avLst/>
              </a:prstGeom>
              <a:blipFill>
                <a:blip r:embed="rId5"/>
                <a:stretch>
                  <a:fillRect t="-2174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A12517F-BE1A-4B08-A852-B77B90535664}"/>
                  </a:ext>
                </a:extLst>
              </p:cNvPr>
              <p:cNvSpPr/>
              <p:nvPr/>
            </p:nvSpPr>
            <p:spPr>
              <a:xfrm>
                <a:off x="2665220" y="4662163"/>
                <a:ext cx="4436216" cy="4817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𝑃𝐷</m:t>
                      </m:r>
                      <m:r>
                        <a:rPr lang="en-US" altLang="ko-KR" sz="12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12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1200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12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altLang="ko-KR" sz="12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l-GR" sz="12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l-GR" altLang="ko-KR" sz="12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l-GR" altLang="ko-KR" sz="12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l-GR" sz="12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l-GR" altLang="ko-KR" sz="12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l-GR" altLang="ko-KR" sz="12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l-GR" altLang="ko-KR" sz="12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l-GR" sz="12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l-GR" altLang="ko-KR" sz="12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l-GR" altLang="ko-KR" sz="12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l-GR" altLang="ko-KR" sz="12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l-GR" sz="12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l-GR" altLang="ko-KR" sz="12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l-GR" altLang="ko-KR" sz="12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l-GR" altLang="ko-KR" sz="12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l-GR" sz="12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l-GR" altLang="ko-KR" sz="12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l-GR" altLang="ko-KR" sz="12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 ⋯+ </m:t>
                              </m:r>
                              <m:r>
                                <a:rPr lang="el-GR" altLang="ko-KR" sz="12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</m:num>
                        <m:den>
                          <m:r>
                            <a:rPr lang="en-US" altLang="ko-KR" sz="12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1200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12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altLang="ko-KR" sz="12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l-GR" sz="12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l-GR" altLang="ko-KR" sz="12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l-GR" altLang="ko-KR" sz="12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l-GR" sz="12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l-GR" altLang="ko-KR" sz="12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l-GR" altLang="ko-KR" sz="12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l-GR" altLang="ko-KR" sz="12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l-GR" sz="12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l-GR" altLang="ko-KR" sz="12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l-GR" altLang="ko-KR" sz="12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l-GR" altLang="ko-KR" sz="12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l-GR" sz="12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l-GR" altLang="ko-KR" sz="12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l-GR" altLang="ko-KR" sz="12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l-GR" altLang="ko-KR" sz="12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l-GR" sz="12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l-GR" altLang="ko-KR" sz="12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l-GR" altLang="ko-KR" sz="12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 ⋯+ </m:t>
                              </m:r>
                              <m:r>
                                <a:rPr lang="el-GR" altLang="ko-KR" sz="12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sz="1200" kern="0" dirty="0">
                  <a:solidFill>
                    <a:sysClr val="windowText" lastClr="000000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A12517F-BE1A-4B08-A852-B77B905356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220" y="4662163"/>
                <a:ext cx="4436216" cy="481799"/>
              </a:xfrm>
              <a:prstGeom prst="rect">
                <a:avLst/>
              </a:prstGeom>
              <a:blipFill>
                <a:blip r:embed="rId6"/>
                <a:stretch>
                  <a:fillRect b="-37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0C28855B-2DA9-47C3-924D-8BB269990BCA}"/>
                  </a:ext>
                </a:extLst>
              </p:cNvPr>
              <p:cNvSpPr/>
              <p:nvPr/>
            </p:nvSpPr>
            <p:spPr>
              <a:xfrm>
                <a:off x="3969282" y="2586488"/>
                <a:ext cx="1828092" cy="4368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2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US" altLang="ko-KR" sz="12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𝑑𝑑𝑠</m:t>
                      </m:r>
                      <m:r>
                        <a:rPr lang="en-US" altLang="ko-KR" sz="12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𝑃𝐷</m:t>
                          </m:r>
                        </m:num>
                        <m:den>
                          <m:r>
                            <a:rPr lang="en-US" altLang="ko-KR" sz="12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12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𝑃𝐷</m:t>
                          </m:r>
                        </m:den>
                      </m:f>
                      <m:r>
                        <a:rPr lang="en-US" altLang="ko-KR" sz="12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sz="1200" kern="0" dirty="0">
                  <a:solidFill>
                    <a:srgbClr val="000000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0C28855B-2DA9-47C3-924D-8BB269990B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282" y="2586488"/>
                <a:ext cx="1828092" cy="436851"/>
              </a:xfrm>
              <a:prstGeom prst="rect">
                <a:avLst/>
              </a:prstGeom>
              <a:blipFill>
                <a:blip r:embed="rId7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47A2EA34-4218-4FBC-BB19-7D40C386F5BE}"/>
              </a:ext>
            </a:extLst>
          </p:cNvPr>
          <p:cNvSpPr/>
          <p:nvPr/>
        </p:nvSpPr>
        <p:spPr>
          <a:xfrm>
            <a:off x="863850" y="4300356"/>
            <a:ext cx="4516841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1200" kern="0" dirty="0">
                <a:solidFill>
                  <a:sysClr val="windowText" lastClr="000000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따라서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, 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부도율은 다음과 같이 산출됨</a:t>
            </a:r>
          </a:p>
        </p:txBody>
      </p:sp>
    </p:spTree>
    <p:extLst>
      <p:ext uri="{BB962C8B-B14F-4D97-AF65-F5344CB8AC3E}">
        <p14:creationId xmlns:p14="http://schemas.microsoft.com/office/powerpoint/2010/main" val="282198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CBCE0-0D13-F27E-CFA5-419949277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C764BDB-EE04-9DFF-F864-3CD1FAAFC015}"/>
              </a:ext>
            </a:extLst>
          </p:cNvPr>
          <p:cNvSpPr/>
          <p:nvPr/>
        </p:nvSpPr>
        <p:spPr>
          <a:xfrm>
            <a:off x="-54971" y="-1"/>
            <a:ext cx="9960971" cy="6858001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-164143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18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51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09720F47-BD40-F12E-82AA-731EB5A6D7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8611" y="2967334"/>
            <a:ext cx="3568778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ctr" defTabSz="268287" eaLnBrk="0" hangingPunct="0">
              <a:spcBef>
                <a:spcPts val="600"/>
              </a:spcBef>
              <a:tabLst>
                <a:tab pos="1431917" algn="ctr"/>
              </a:tabLst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YoonGothic Medium" pitchFamily="18" charset="-127"/>
              </a:rPr>
              <a:t>V.    </a:t>
            </a:r>
            <a:r>
              <a:rPr lang="ko-KR" altLang="en-US" sz="2400" b="1" dirty="0">
                <a:solidFill>
                  <a:srgbClr val="FFFFFF"/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YoonGothic Medium" pitchFamily="18" charset="-127"/>
              </a:rPr>
              <a:t>분석결과</a:t>
            </a:r>
            <a:endParaRPr lang="en-US" altLang="ko-KR" sz="2400" b="1" dirty="0">
              <a:solidFill>
                <a:srgbClr val="FFFFFF"/>
              </a:solidFill>
              <a:latin typeface="원신한 Light" panose="020B0303000000000000" pitchFamily="50" charset="-127"/>
              <a:ea typeface="원신한 Light" panose="020B0303000000000000" pitchFamily="50" charset="-127"/>
              <a:cs typeface="YoonGothic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6265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그림 19"/>
          <p:cNvPicPr/>
          <p:nvPr/>
        </p:nvPicPr>
        <p:blipFill>
          <a:blip r:embed="rId2"/>
          <a:stretch/>
        </p:blipFill>
        <p:spPr>
          <a:xfrm>
            <a:off x="1408680" y="924907"/>
            <a:ext cx="7087860" cy="5007308"/>
          </a:xfrm>
          <a:prstGeom prst="rect">
            <a:avLst/>
          </a:prstGeom>
          <a:ln w="0">
            <a:noFill/>
          </a:ln>
        </p:spPr>
      </p:pic>
      <p:sp>
        <p:nvSpPr>
          <p:cNvPr id="3" name="직사각형 2"/>
          <p:cNvSpPr/>
          <p:nvPr/>
        </p:nvSpPr>
        <p:spPr>
          <a:xfrm>
            <a:off x="1828800" y="3877594"/>
            <a:ext cx="6641869" cy="278476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해당 슬라이드 다른 슬라이드의 포맷처럼 변형 필요</a:t>
            </a:r>
            <a:endParaRPr lang="en-US" altLang="ko-KR" sz="2000" b="1" dirty="0">
              <a:solidFill>
                <a:srgbClr val="FF0000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  <a:p>
            <a:pPr algn="ctr"/>
            <a:endParaRPr lang="ko-KR" altLang="en-US" sz="12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3604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1"/>
          <p:cNvPicPr/>
          <p:nvPr/>
        </p:nvPicPr>
        <p:blipFill>
          <a:blip r:embed="rId2"/>
          <a:stretch/>
        </p:blipFill>
        <p:spPr>
          <a:xfrm>
            <a:off x="1141335" y="739170"/>
            <a:ext cx="7622843" cy="5378783"/>
          </a:xfrm>
          <a:prstGeom prst="rect">
            <a:avLst/>
          </a:prstGeom>
          <a:ln w="0">
            <a:noFill/>
          </a:ln>
        </p:spPr>
      </p:pic>
      <p:sp>
        <p:nvSpPr>
          <p:cNvPr id="3" name="직사각형 2"/>
          <p:cNvSpPr/>
          <p:nvPr/>
        </p:nvSpPr>
        <p:spPr>
          <a:xfrm>
            <a:off x="1828800" y="3877594"/>
            <a:ext cx="6641869" cy="278476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해당 슬라이드 다른 슬라이드의 포맷처럼 변형 필요</a:t>
            </a:r>
            <a:endParaRPr lang="en-US" altLang="ko-KR" sz="2000" b="1" dirty="0">
              <a:solidFill>
                <a:srgbClr val="FF0000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  <a:p>
            <a:pPr algn="ctr"/>
            <a:endParaRPr lang="ko-KR" altLang="en-US" sz="12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8125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>
            <a:extLst>
              <a:ext uri="{FF2B5EF4-FFF2-40B4-BE49-F238E27FC236}">
                <a16:creationId xmlns:a16="http://schemas.microsoft.com/office/drawing/2014/main" id="{8EE17525-6C31-4046-BCE9-69EAA7CBB9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9015" y="466399"/>
            <a:ext cx="5849583" cy="670952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marL="357188" marR="0" lvl="0" indent="-357188" algn="l" defTabSz="268287" rtl="0" eaLnBrk="0" fontAlgn="auto" latinLnBrk="0" hangingPunct="0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+mj-lt"/>
              <a:buAutoNum type="romanUcPeriod"/>
              <a:tabLst>
                <a:tab pos="1431917" algn="ctr"/>
              </a:tabLst>
              <a:defRPr/>
            </a:pPr>
            <a:r>
              <a:rPr lang="ko-KR" altLang="en-US" sz="2000" b="1" dirty="0">
                <a:solidFill>
                  <a:srgbClr val="1F497D"/>
                </a:solidFill>
                <a:latin typeface="+mj-lt"/>
                <a:ea typeface="원신한 Light" panose="020B0303000000000000" pitchFamily="50" charset="-127"/>
              </a:rPr>
              <a:t>프로젝트 개요 </a:t>
            </a:r>
            <a:endParaRPr lang="en-US" altLang="ko-KR" sz="2000" b="1" dirty="0">
              <a:solidFill>
                <a:srgbClr val="1F497D"/>
              </a:solidFill>
              <a:latin typeface="+mj-lt"/>
              <a:ea typeface="원신한 Light" panose="020B0303000000000000" pitchFamily="50" charset="-127"/>
            </a:endParaRPr>
          </a:p>
          <a:p>
            <a:pPr marL="358775" marR="0" lvl="0" indent="-358775" algn="l" defTabSz="268287" rtl="0" eaLnBrk="0" fontAlgn="auto" latinLnBrk="0" hangingPunct="0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+mj-lt"/>
              <a:buAutoNum type="romanUcPeriod" startAt="2"/>
              <a:tabLst>
                <a:tab pos="1431917" algn="ctr"/>
              </a:tabLst>
              <a:defRPr/>
            </a:pPr>
            <a:r>
              <a:rPr lang="ko-KR" altLang="en-US" sz="2000" b="1" dirty="0">
                <a:solidFill>
                  <a:srgbClr val="1F497D"/>
                </a:solidFill>
                <a:ea typeface="원신한 Light" panose="020B0303000000000000" pitchFamily="50" charset="-127"/>
              </a:rPr>
              <a:t>분석대상 데이터</a:t>
            </a:r>
            <a:endParaRPr lang="en-US" altLang="ko-KR" sz="2000" b="1" dirty="0">
              <a:solidFill>
                <a:srgbClr val="1F497D"/>
              </a:solidFill>
              <a:ea typeface="원신한 Light" panose="020B0303000000000000" pitchFamily="50" charset="-127"/>
            </a:endParaRPr>
          </a:p>
          <a:p>
            <a:pPr marL="358775" marR="0" lvl="0" indent="-358775" algn="l" defTabSz="268287" rtl="0" eaLnBrk="0" fontAlgn="auto" latinLnBrk="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+mj-lt"/>
              <a:buAutoNum type="romanUcPeriod" startAt="2"/>
              <a:tabLst>
                <a:tab pos="1431917" algn="ctr"/>
              </a:tabLst>
              <a:defRPr/>
            </a:pPr>
            <a:endParaRPr lang="en-US" altLang="ko-KR" sz="2000" b="1" dirty="0">
              <a:solidFill>
                <a:srgbClr val="1F497D"/>
              </a:solidFill>
              <a:ea typeface="원신한 Light" panose="020B0303000000000000" pitchFamily="50" charset="-127"/>
            </a:endParaRPr>
          </a:p>
          <a:p>
            <a:pPr marL="358775" marR="0" lvl="0" indent="-358775" algn="l" defTabSz="268287" rtl="0" eaLnBrk="0" fontAlgn="auto" latinLnBrk="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+mj-lt"/>
              <a:buAutoNum type="romanUcPeriod" startAt="2"/>
              <a:tabLst>
                <a:tab pos="1431917" algn="ctr"/>
              </a:tabLst>
              <a:defRPr/>
            </a:pPr>
            <a:r>
              <a:rPr lang="ko-KR" altLang="en-US" sz="2000" b="1" dirty="0">
                <a:solidFill>
                  <a:srgbClr val="1F497D"/>
                </a:solidFill>
                <a:ea typeface="원신한 Light" panose="020B0303000000000000" pitchFamily="50" charset="-127"/>
              </a:rPr>
              <a:t>개발환경</a:t>
            </a:r>
            <a:endParaRPr lang="en-US" altLang="ko-KR" sz="2000" b="1" dirty="0">
              <a:solidFill>
                <a:srgbClr val="1F497D"/>
              </a:solidFill>
              <a:ea typeface="원신한 Light" panose="020B0303000000000000" pitchFamily="50" charset="-127"/>
            </a:endParaRPr>
          </a:p>
          <a:p>
            <a:pPr marL="358775" marR="0" lvl="0" indent="-358775" algn="l" defTabSz="268287" rtl="0" eaLnBrk="0" fontAlgn="auto" latinLnBrk="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+mj-lt"/>
              <a:buAutoNum type="romanUcPeriod" startAt="2"/>
              <a:tabLst>
                <a:tab pos="1431917" algn="ctr"/>
              </a:tabLst>
              <a:defRPr/>
            </a:pPr>
            <a:endParaRPr lang="en-US" altLang="ko-KR" sz="2000" b="1" dirty="0">
              <a:solidFill>
                <a:srgbClr val="1F497D"/>
              </a:solidFill>
              <a:ea typeface="원신한 Light" panose="020B0303000000000000" pitchFamily="50" charset="-127"/>
            </a:endParaRPr>
          </a:p>
          <a:p>
            <a:pPr marL="358775" marR="0" lvl="0" indent="-358775" algn="l" defTabSz="268287" rtl="0" eaLnBrk="0" fontAlgn="auto" latinLnBrk="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+mj-lt"/>
              <a:buAutoNum type="romanUcPeriod" startAt="2"/>
              <a:tabLst>
                <a:tab pos="1431917" algn="ctr"/>
              </a:tabLst>
              <a:defRPr/>
            </a:pPr>
            <a:r>
              <a:rPr lang="ko-KR" altLang="en-US" sz="2000" b="1" dirty="0">
                <a:solidFill>
                  <a:srgbClr val="1F497D"/>
                </a:solidFill>
                <a:ea typeface="원신한 Light" panose="020B0303000000000000" pitchFamily="50" charset="-127"/>
              </a:rPr>
              <a:t> 분석방안</a:t>
            </a:r>
            <a:endParaRPr lang="en-US" altLang="ko-KR" sz="2000" b="1" dirty="0">
              <a:solidFill>
                <a:srgbClr val="1F497D"/>
              </a:solidFill>
              <a:ea typeface="원신한 Light" panose="020B0303000000000000" pitchFamily="50" charset="-127"/>
            </a:endParaRPr>
          </a:p>
          <a:p>
            <a:pPr marL="358775" marR="0" lvl="0" indent="-358775" algn="l" defTabSz="268287" rtl="0" eaLnBrk="0" fontAlgn="auto" latinLnBrk="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+mj-lt"/>
              <a:buAutoNum type="romanUcPeriod" startAt="2"/>
              <a:tabLst>
                <a:tab pos="1431917" algn="ctr"/>
              </a:tabLst>
              <a:defRPr/>
            </a:pPr>
            <a:endParaRPr lang="en-US" altLang="ko-KR" sz="2000" b="1" dirty="0">
              <a:solidFill>
                <a:srgbClr val="1F497D"/>
              </a:solidFill>
              <a:ea typeface="원신한 Light" panose="020B0303000000000000" pitchFamily="50" charset="-127"/>
            </a:endParaRPr>
          </a:p>
          <a:p>
            <a:pPr marL="358775" marR="0" lvl="0" indent="-358775" algn="l" defTabSz="268287" rtl="0" eaLnBrk="0" fontAlgn="auto" latinLnBrk="0" hangingPunct="0">
              <a:spcBef>
                <a:spcPts val="600"/>
              </a:spcBef>
              <a:spcAft>
                <a:spcPts val="600"/>
              </a:spcAft>
              <a:buClrTx/>
              <a:buSzTx/>
              <a:buFont typeface="+mj-lt"/>
              <a:buAutoNum type="romanUcPeriod" startAt="2"/>
              <a:tabLst>
                <a:tab pos="1431917" algn="ctr"/>
              </a:tabLst>
              <a:defRPr/>
            </a:pPr>
            <a:r>
              <a:rPr lang="ko-KR" altLang="en-US" sz="2000" b="1" dirty="0">
                <a:solidFill>
                  <a:srgbClr val="1F497D"/>
                </a:solidFill>
                <a:ea typeface="원신한 Light" panose="020B0303000000000000" pitchFamily="50" charset="-127"/>
              </a:rPr>
              <a:t>분석결과</a:t>
            </a:r>
            <a:endParaRPr lang="en-US" altLang="ko-KR" sz="2000" b="1" dirty="0">
              <a:solidFill>
                <a:srgbClr val="1F497D"/>
              </a:solidFill>
              <a:ea typeface="원신한 Light" panose="020B0303000000000000" pitchFamily="50" charset="-127"/>
            </a:endParaRPr>
          </a:p>
          <a:p>
            <a:pPr marL="358775" marR="0" lvl="0" indent="-358775" algn="l" defTabSz="268287" rtl="0" eaLnBrk="0" fontAlgn="auto" latinLnBrk="0" hangingPunct="0">
              <a:lnSpc>
                <a:spcPct val="3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+mj-lt"/>
              <a:buAutoNum type="romanUcPeriod" startAt="2"/>
              <a:tabLst>
                <a:tab pos="1431917" algn="ctr"/>
              </a:tabLst>
              <a:defRPr/>
            </a:pPr>
            <a:r>
              <a:rPr lang="ko-KR" altLang="en-US" sz="2000" b="1" dirty="0" err="1">
                <a:solidFill>
                  <a:srgbClr val="1F497D"/>
                </a:solidFill>
                <a:ea typeface="원신한 Light" panose="020B0303000000000000" pitchFamily="50" charset="-127"/>
              </a:rPr>
              <a:t>팀인원</a:t>
            </a:r>
            <a:r>
              <a:rPr lang="ko-KR" altLang="en-US" sz="2000" b="1" dirty="0">
                <a:solidFill>
                  <a:srgbClr val="1F497D"/>
                </a:solidFill>
                <a:ea typeface="원신한 Light" panose="020B0303000000000000" pitchFamily="50" charset="-127"/>
              </a:rPr>
              <a:t> 역할분담</a:t>
            </a:r>
            <a:endParaRPr lang="en-US" altLang="ko-KR" sz="2000" b="1" dirty="0">
              <a:solidFill>
                <a:srgbClr val="1F497D"/>
              </a:solidFill>
              <a:ea typeface="원신한 Light" panose="020B0303000000000000" pitchFamily="50" charset="-127"/>
            </a:endParaRPr>
          </a:p>
          <a:p>
            <a:pPr marL="0" marR="0" lvl="0" indent="0" algn="l" defTabSz="268287" rtl="0" eaLnBrk="0" fontAlgn="auto" latinLnBrk="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1431917" algn="ctr"/>
              </a:tabLst>
              <a:defRPr/>
            </a:pPr>
            <a:endParaRPr lang="en-US" altLang="ko-KR" sz="2000" b="1" dirty="0">
              <a:solidFill>
                <a:srgbClr val="1F497D"/>
              </a:solidFill>
              <a:latin typeface="+mj-lt"/>
              <a:ea typeface="원신한 Light" panose="020B0303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085FF63-78BF-476D-9F4A-8FD084DAE30F}"/>
              </a:ext>
            </a:extLst>
          </p:cNvPr>
          <p:cNvSpPr/>
          <p:nvPr/>
        </p:nvSpPr>
        <p:spPr>
          <a:xfrm>
            <a:off x="-42004" y="-12005"/>
            <a:ext cx="2854132" cy="687000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-164143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18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51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원신한 Light" panose="020B0303000000000000" pitchFamily="50" charset="-127"/>
              <a:ea typeface="원신한 Light" panose="020B0303000000000000" pitchFamily="50" charset="-127"/>
              <a:cs typeface="+mn-cs"/>
            </a:endParaRP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C59DA839-0E07-491F-9545-4ADDB4DB1A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232" y="733032"/>
            <a:ext cx="2628000" cy="76944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marL="0" marR="0" lvl="0" indent="0" algn="l" defTabSz="268287" rtl="0" eaLnBrk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431917" algn="ctr"/>
              </a:tabLst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원신한 Light" panose="020B0303000000000000" pitchFamily="50" charset="-127"/>
              </a:rPr>
              <a:t>Contents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74B6889-24F3-416C-BB0B-DC71907F1B6A}"/>
              </a:ext>
            </a:extLst>
          </p:cNvPr>
          <p:cNvCxnSpPr/>
          <p:nvPr/>
        </p:nvCxnSpPr>
        <p:spPr>
          <a:xfrm>
            <a:off x="371867" y="1781521"/>
            <a:ext cx="0" cy="540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5">
            <a:extLst>
              <a:ext uri="{FF2B5EF4-FFF2-40B4-BE49-F238E27FC236}">
                <a16:creationId xmlns:a16="http://schemas.microsoft.com/office/drawing/2014/main" id="{70E8D696-3765-4384-A45A-6151D21A80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42" y="1811407"/>
            <a:ext cx="2257425" cy="486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88317" tIns="44158" rIns="88317" bIns="44158">
            <a:spAutoFit/>
          </a:bodyPr>
          <a:lstStyle/>
          <a:p>
            <a:pPr defTabSz="882595">
              <a:lnSpc>
                <a:spcPct val="110000"/>
              </a:lnSpc>
              <a:spcBef>
                <a:spcPct val="10000"/>
              </a:spcBef>
              <a:tabLst>
                <a:tab pos="6440081" algn="l"/>
                <a:tab pos="8194158" algn="r"/>
              </a:tabLst>
            </a:pPr>
            <a:r>
              <a:rPr lang="ko-KR" altLang="en-US" sz="1150" dirty="0" err="1">
                <a:solidFill>
                  <a:schemeClr val="bg1"/>
                </a:solidFill>
                <a:ea typeface="원신한 Light" panose="020B0303000000000000" pitchFamily="50" charset="-127"/>
                <a:cs typeface="YoonGothic Medium" panose="02020603020101020101" pitchFamily="18" charset="-127"/>
              </a:rPr>
              <a:t>데이터언분석언어</a:t>
            </a:r>
            <a:r>
              <a:rPr lang="ko-KR" altLang="en-US" sz="1150" dirty="0">
                <a:solidFill>
                  <a:schemeClr val="bg1"/>
                </a:solidFill>
                <a:ea typeface="원신한 Light" panose="020B0303000000000000" pitchFamily="50" charset="-127"/>
                <a:cs typeface="YoonGothic Medium" panose="02020603020101020101" pitchFamily="18" charset="-127"/>
              </a:rPr>
              <a:t> </a:t>
            </a:r>
            <a:r>
              <a:rPr lang="en-US" altLang="ko-KR" sz="1150" dirty="0">
                <a:solidFill>
                  <a:schemeClr val="bg1"/>
                </a:solidFill>
                <a:ea typeface="원신한 Light" panose="020B0303000000000000" pitchFamily="50" charset="-127"/>
                <a:cs typeface="YoonGothic Medium" panose="02020603020101020101" pitchFamily="18" charset="-127"/>
              </a:rPr>
              <a:t>2</a:t>
            </a:r>
            <a:r>
              <a:rPr lang="ko-KR" altLang="en-US" sz="1150" dirty="0">
                <a:solidFill>
                  <a:schemeClr val="bg1"/>
                </a:solidFill>
                <a:ea typeface="원신한 Light" panose="020B0303000000000000" pitchFamily="50" charset="-127"/>
                <a:cs typeface="YoonGothic Medium" panose="02020603020101020101" pitchFamily="18" charset="-127"/>
              </a:rPr>
              <a:t>조</a:t>
            </a:r>
            <a:endParaRPr lang="en-US" altLang="ko-KR" sz="1150" dirty="0">
              <a:solidFill>
                <a:schemeClr val="bg1"/>
              </a:solidFill>
              <a:ea typeface="원신한 Light" panose="020B0303000000000000" pitchFamily="50" charset="-127"/>
              <a:cs typeface="YoonGothic Medium" panose="02020603020101020101" pitchFamily="18" charset="-127"/>
            </a:endParaRPr>
          </a:p>
          <a:p>
            <a:pPr latinLnBrk="1">
              <a:spcAft>
                <a:spcPts val="300"/>
              </a:spcAft>
            </a:pPr>
            <a:r>
              <a:rPr lang="en" altLang="ko-KR" sz="1200" dirty="0">
                <a:solidFill>
                  <a:schemeClr val="bg1"/>
                </a:solidFill>
                <a:effectLst/>
              </a:rPr>
              <a:t>Team Project</a:t>
            </a:r>
            <a:endParaRPr lang="en-US" altLang="ko-KR" sz="1200" dirty="0">
              <a:solidFill>
                <a:schemeClr val="bg1"/>
              </a:solidFill>
              <a:ea typeface="원신한 Light" panose="020B0303000000000000" pitchFamily="50" charset="-127"/>
              <a:cs typeface="YoonGothic Medium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FE8449-50D5-D02B-E108-177C089F1009}"/>
              </a:ext>
            </a:extLst>
          </p:cNvPr>
          <p:cNvSpPr txBox="1"/>
          <p:nvPr/>
        </p:nvSpPr>
        <p:spPr>
          <a:xfrm>
            <a:off x="3683145" y="1781521"/>
            <a:ext cx="50013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dirty="0">
                <a:solidFill>
                  <a:srgbClr val="2D3B45"/>
                </a:solidFill>
                <a:latin typeface="Lato Extended"/>
              </a:rPr>
              <a:t>-</a:t>
            </a:r>
            <a:r>
              <a:rPr lang="ko-KR" altLang="en-US" dirty="0">
                <a:solidFill>
                  <a:srgbClr val="2D3B45"/>
                </a:solidFill>
                <a:latin typeface="Lato Extended"/>
              </a:rPr>
              <a:t> </a:t>
            </a:r>
            <a:r>
              <a:rPr lang="ko-KR" altLang="en-US" sz="1800" b="0" i="0" u="none" strike="noStrike" dirty="0">
                <a:solidFill>
                  <a:srgbClr val="2D3B45"/>
                </a:solidFill>
                <a:effectLst/>
                <a:latin typeface="Lato Extended"/>
              </a:rPr>
              <a:t>데이터 선택 및 이용범위</a:t>
            </a:r>
            <a:endParaRPr lang="ko-KR" altLang="en-US" b="0" i="0" u="none" strike="noStrike" dirty="0">
              <a:solidFill>
                <a:srgbClr val="2D3B45"/>
              </a:solidFill>
              <a:effectLst/>
              <a:latin typeface="Lato Extended"/>
            </a:endParaRPr>
          </a:p>
          <a:p>
            <a:pPr algn="l"/>
            <a:r>
              <a:rPr lang="en-US" altLang="ko-KR" sz="1800" b="0" i="0" u="none" strike="noStrike" dirty="0">
                <a:solidFill>
                  <a:srgbClr val="2D3B45"/>
                </a:solidFill>
                <a:effectLst/>
                <a:latin typeface="Lato Extended"/>
              </a:rPr>
              <a:t>-</a:t>
            </a:r>
            <a:r>
              <a:rPr lang="ko-KR" altLang="en-US" sz="1800" b="0" i="0" u="none" strike="noStrike" dirty="0">
                <a:solidFill>
                  <a:srgbClr val="2D3B45"/>
                </a:solidFill>
                <a:effectLst/>
                <a:latin typeface="Lato Extended"/>
              </a:rPr>
              <a:t> 데이터 명세</a:t>
            </a:r>
            <a:endParaRPr lang="ko-KR" altLang="en-US" b="0" i="0" u="none" strike="noStrike" dirty="0">
              <a:solidFill>
                <a:srgbClr val="2D3B45"/>
              </a:solidFill>
              <a:effectLst/>
              <a:latin typeface="Lato Extende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86DC8E-7190-D757-C5B8-FCFB4E0D443E}"/>
              </a:ext>
            </a:extLst>
          </p:cNvPr>
          <p:cNvSpPr txBox="1"/>
          <p:nvPr/>
        </p:nvSpPr>
        <p:spPr>
          <a:xfrm>
            <a:off x="3259015" y="2998064"/>
            <a:ext cx="50013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800" b="0" i="0" u="none" strike="noStrike" dirty="0">
                <a:solidFill>
                  <a:srgbClr val="2D3B45"/>
                </a:solidFill>
                <a:effectLst/>
                <a:latin typeface="Lato Extended"/>
              </a:rPr>
              <a:t>      </a:t>
            </a:r>
            <a:r>
              <a:rPr lang="en-US" altLang="ko-KR" sz="1800" b="0" i="0" u="none" strike="noStrike" dirty="0">
                <a:solidFill>
                  <a:srgbClr val="2D3B45"/>
                </a:solidFill>
                <a:effectLst/>
                <a:latin typeface="Lato Extended"/>
              </a:rPr>
              <a:t>- </a:t>
            </a:r>
            <a:r>
              <a:rPr lang="ko-KR" altLang="en-US" sz="1800" b="0" i="0" u="none" strike="noStrike" dirty="0">
                <a:solidFill>
                  <a:srgbClr val="2D3B45"/>
                </a:solidFill>
                <a:effectLst/>
                <a:latin typeface="Lato Extended"/>
              </a:rPr>
              <a:t>사용 언어 및 환경</a:t>
            </a:r>
            <a:endParaRPr lang="ko-KR" altLang="en-US" b="0" i="0" u="none" strike="noStrike" dirty="0">
              <a:solidFill>
                <a:srgbClr val="2D3B45"/>
              </a:solidFill>
              <a:effectLst/>
              <a:latin typeface="Lato Extended"/>
            </a:endParaRPr>
          </a:p>
          <a:p>
            <a:pPr algn="l"/>
            <a:r>
              <a:rPr lang="ko-KR" altLang="en-US" sz="1800" b="0" i="0" u="none" strike="noStrike" dirty="0">
                <a:solidFill>
                  <a:srgbClr val="2D3B45"/>
                </a:solidFill>
                <a:effectLst/>
                <a:latin typeface="Lato Extended"/>
              </a:rPr>
              <a:t>      </a:t>
            </a:r>
            <a:r>
              <a:rPr lang="en-US" altLang="ko-KR" sz="1800" b="0" i="0" u="none" strike="noStrike" dirty="0">
                <a:solidFill>
                  <a:srgbClr val="2D3B45"/>
                </a:solidFill>
                <a:effectLst/>
                <a:latin typeface="Lato Extended"/>
              </a:rPr>
              <a:t>- </a:t>
            </a:r>
            <a:r>
              <a:rPr lang="ko-KR" altLang="en-US" sz="1800" b="0" i="0" u="none" strike="noStrike" dirty="0">
                <a:solidFill>
                  <a:srgbClr val="2D3B45"/>
                </a:solidFill>
                <a:effectLst/>
                <a:latin typeface="Lato Extended"/>
              </a:rPr>
              <a:t>사용 라이브러리</a:t>
            </a:r>
            <a:endParaRPr lang="ko-KR" altLang="en-US" b="0" i="0" u="none" strike="noStrike" dirty="0">
              <a:solidFill>
                <a:srgbClr val="2D3B45"/>
              </a:solidFill>
              <a:effectLst/>
              <a:latin typeface="Lato Extende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78E8BD-AFF5-A001-B075-66D14F6FC053}"/>
              </a:ext>
            </a:extLst>
          </p:cNvPr>
          <p:cNvSpPr txBox="1"/>
          <p:nvPr/>
        </p:nvSpPr>
        <p:spPr>
          <a:xfrm>
            <a:off x="3259015" y="4214607"/>
            <a:ext cx="50013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800" b="0" i="0" u="none" strike="noStrike" dirty="0">
                <a:solidFill>
                  <a:srgbClr val="2D3B45"/>
                </a:solidFill>
                <a:effectLst/>
                <a:latin typeface="Lato Extended"/>
              </a:rPr>
              <a:t>      </a:t>
            </a:r>
            <a:r>
              <a:rPr lang="en-US" altLang="ko-KR" sz="1800" b="0" i="0" u="none" strike="noStrike" dirty="0">
                <a:solidFill>
                  <a:srgbClr val="2D3B45"/>
                </a:solidFill>
                <a:effectLst/>
                <a:latin typeface="Lato Extended"/>
              </a:rPr>
              <a:t>- </a:t>
            </a:r>
            <a:r>
              <a:rPr lang="ko-KR" altLang="en-US" sz="1800" b="0" i="0" u="none" strike="noStrike" dirty="0">
                <a:solidFill>
                  <a:srgbClr val="2D3B45"/>
                </a:solidFill>
                <a:effectLst/>
                <a:latin typeface="Lato Extended"/>
              </a:rPr>
              <a:t>분석 방법 및 내용</a:t>
            </a:r>
            <a:endParaRPr lang="ko-KR" altLang="en-US" b="0" i="0" u="none" strike="noStrike" dirty="0">
              <a:solidFill>
                <a:srgbClr val="2D3B45"/>
              </a:solidFill>
              <a:effectLst/>
              <a:latin typeface="Lato Extended"/>
            </a:endParaRPr>
          </a:p>
          <a:p>
            <a:pPr algn="l"/>
            <a:r>
              <a:rPr lang="ko-KR" altLang="en-US" sz="1800" b="0" i="0" u="none" strike="noStrike" dirty="0">
                <a:solidFill>
                  <a:srgbClr val="2D3B45"/>
                </a:solidFill>
                <a:effectLst/>
                <a:latin typeface="Lato Extended"/>
              </a:rPr>
              <a:t>      </a:t>
            </a:r>
            <a:r>
              <a:rPr lang="en-US" altLang="ko-KR" sz="1800" b="0" i="0" u="none" strike="noStrike" dirty="0">
                <a:solidFill>
                  <a:srgbClr val="2D3B45"/>
                </a:solidFill>
                <a:effectLst/>
                <a:latin typeface="Lato Extended"/>
              </a:rPr>
              <a:t>- </a:t>
            </a:r>
            <a:r>
              <a:rPr lang="ko-KR" altLang="en-US" sz="1800" b="0" i="0" u="none" strike="noStrike" dirty="0">
                <a:solidFill>
                  <a:srgbClr val="2D3B45"/>
                </a:solidFill>
                <a:effectLst/>
                <a:latin typeface="Lato Extended"/>
              </a:rPr>
              <a:t>예상 분석 결과</a:t>
            </a:r>
            <a:endParaRPr lang="ko-KR" altLang="en-US" b="0" i="0" u="none" strike="noStrike" dirty="0">
              <a:solidFill>
                <a:srgbClr val="2D3B45"/>
              </a:solidFill>
              <a:effectLst/>
              <a:latin typeface="Lato Extended"/>
            </a:endParaRPr>
          </a:p>
        </p:txBody>
      </p:sp>
    </p:spTree>
    <p:extLst>
      <p:ext uri="{BB962C8B-B14F-4D97-AF65-F5344CB8AC3E}">
        <p14:creationId xmlns:p14="http://schemas.microsoft.com/office/powerpoint/2010/main" val="694004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1"/>
          <p:cNvPicPr/>
          <p:nvPr/>
        </p:nvPicPr>
        <p:blipFill>
          <a:blip r:embed="rId2"/>
          <a:stretch/>
        </p:blipFill>
        <p:spPr>
          <a:xfrm>
            <a:off x="992745" y="826043"/>
            <a:ext cx="7920023" cy="5205330"/>
          </a:xfrm>
          <a:prstGeom prst="rect">
            <a:avLst/>
          </a:prstGeom>
          <a:ln w="0">
            <a:noFill/>
          </a:ln>
        </p:spPr>
      </p:pic>
      <p:sp>
        <p:nvSpPr>
          <p:cNvPr id="3" name="직사각형 2"/>
          <p:cNvSpPr/>
          <p:nvPr/>
        </p:nvSpPr>
        <p:spPr>
          <a:xfrm>
            <a:off x="1828800" y="3877594"/>
            <a:ext cx="6641869" cy="278476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해당 슬라이드 다른 슬라이드의 포맷처럼 변형 필요</a:t>
            </a:r>
            <a:endParaRPr lang="en-US" altLang="ko-KR" sz="2000" b="1" dirty="0">
              <a:solidFill>
                <a:srgbClr val="FF0000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  <a:p>
            <a:pPr algn="ctr"/>
            <a:endParaRPr lang="ko-KR" altLang="en-US" sz="12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7050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림 11"/>
          <p:cNvPicPr/>
          <p:nvPr/>
        </p:nvPicPr>
        <p:blipFill>
          <a:blip r:embed="rId2"/>
          <a:stretch/>
        </p:blipFill>
        <p:spPr>
          <a:xfrm>
            <a:off x="1111500" y="1207462"/>
            <a:ext cx="7682220" cy="4442783"/>
          </a:xfrm>
          <a:prstGeom prst="rect">
            <a:avLst/>
          </a:prstGeom>
          <a:ln w="0">
            <a:noFill/>
          </a:ln>
        </p:spPr>
      </p:pic>
      <p:sp>
        <p:nvSpPr>
          <p:cNvPr id="3" name="직사각형 2"/>
          <p:cNvSpPr/>
          <p:nvPr/>
        </p:nvSpPr>
        <p:spPr>
          <a:xfrm>
            <a:off x="1828800" y="3877594"/>
            <a:ext cx="6641869" cy="278476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해당 슬라이드 다른 슬라이드의 포맷처럼 변형 필요</a:t>
            </a:r>
            <a:endParaRPr lang="en-US" altLang="ko-KR" sz="2000" b="1" dirty="0">
              <a:solidFill>
                <a:srgbClr val="FF0000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  <a:p>
            <a:pPr algn="ctr"/>
            <a:endParaRPr lang="ko-KR" altLang="en-US" sz="12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2633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그림 18"/>
          <p:cNvPicPr/>
          <p:nvPr/>
        </p:nvPicPr>
        <p:blipFill>
          <a:blip r:embed="rId2"/>
          <a:stretch/>
        </p:blipFill>
        <p:spPr>
          <a:xfrm>
            <a:off x="1074060" y="842423"/>
            <a:ext cx="7652385" cy="5096520"/>
          </a:xfrm>
          <a:prstGeom prst="rect">
            <a:avLst/>
          </a:prstGeom>
          <a:ln w="0">
            <a:noFill/>
          </a:ln>
        </p:spPr>
      </p:pic>
      <p:sp>
        <p:nvSpPr>
          <p:cNvPr id="3" name="직사각형 2"/>
          <p:cNvSpPr/>
          <p:nvPr/>
        </p:nvSpPr>
        <p:spPr>
          <a:xfrm>
            <a:off x="1828800" y="3877594"/>
            <a:ext cx="6641869" cy="278476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해당 슬라이드 다른 슬라이드의 포맷처럼 변형 필요</a:t>
            </a:r>
            <a:endParaRPr lang="en-US" altLang="ko-KR" sz="2000" b="1" dirty="0">
              <a:solidFill>
                <a:srgbClr val="FF0000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  <a:p>
            <a:pPr algn="ctr"/>
            <a:endParaRPr lang="ko-KR" altLang="en-US" sz="12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0137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CBCE0-0D13-F27E-CFA5-419949277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C764BDB-EE04-9DFF-F864-3CD1FAAFC015}"/>
              </a:ext>
            </a:extLst>
          </p:cNvPr>
          <p:cNvSpPr/>
          <p:nvPr/>
        </p:nvSpPr>
        <p:spPr>
          <a:xfrm>
            <a:off x="-54971" y="-1"/>
            <a:ext cx="9960971" cy="6858001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-164143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18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51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09720F47-BD40-F12E-82AA-731EB5A6D7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8611" y="2967334"/>
            <a:ext cx="3568778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ctr" defTabSz="268287" eaLnBrk="0" hangingPunct="0">
              <a:spcBef>
                <a:spcPts val="600"/>
              </a:spcBef>
              <a:tabLst>
                <a:tab pos="1431917" algn="ctr"/>
              </a:tabLst>
              <a:defRPr/>
            </a:pPr>
            <a:r>
              <a:rPr lang="en-US" altLang="ko-KR" sz="2400" b="1" dirty="0">
                <a:solidFill>
                  <a:srgbClr val="FFFFFF"/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YoonGothic Medium" pitchFamily="18" charset="-127"/>
              </a:rPr>
              <a:t>VI.    </a:t>
            </a:r>
            <a:r>
              <a:rPr lang="ko-KR" altLang="en-US" sz="2400" b="1" dirty="0" err="1">
                <a:solidFill>
                  <a:srgbClr val="FFFFFF"/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YoonGothic Medium" pitchFamily="18" charset="-127"/>
              </a:rPr>
              <a:t>팀인원</a:t>
            </a:r>
            <a:r>
              <a:rPr lang="ko-KR" altLang="en-US" sz="2400" b="1" dirty="0">
                <a:solidFill>
                  <a:srgbClr val="FFFFFF"/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YoonGothic Medium" pitchFamily="18" charset="-127"/>
              </a:rPr>
              <a:t> 역할 분담</a:t>
            </a:r>
            <a:endParaRPr lang="en-US" altLang="ko-KR" sz="2400" b="1" dirty="0">
              <a:solidFill>
                <a:srgbClr val="FFFFFF"/>
              </a:solidFill>
              <a:latin typeface="원신한 Light" panose="020B0303000000000000" pitchFamily="50" charset="-127"/>
              <a:ea typeface="원신한 Light" panose="020B0303000000000000" pitchFamily="50" charset="-127"/>
              <a:cs typeface="YoonGothic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4428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42"/>
          <p:cNvSpPr>
            <a:spLocks noChangeArrowheads="1"/>
          </p:cNvSpPr>
          <p:nvPr/>
        </p:nvSpPr>
        <p:spPr bwMode="auto">
          <a:xfrm>
            <a:off x="273744" y="180002"/>
            <a:ext cx="761622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>
            <a:spAutoFit/>
          </a:bodyPr>
          <a:lstStyle/>
          <a:p>
            <a:pPr marL="185738" indent="-185738">
              <a:buClr>
                <a:srgbClr val="3366CC"/>
              </a:buClr>
              <a:defRPr/>
            </a:pPr>
            <a:r>
              <a:rPr lang="ko-KR" altLang="en-US" sz="2400" b="1" dirty="0">
                <a:solidFill>
                  <a:srgbClr val="1F497D"/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YoonGothic Medium" panose="02020603020101020101" pitchFamily="18" charset="-127"/>
              </a:rPr>
              <a:t>◼ </a:t>
            </a:r>
            <a:r>
              <a:rPr lang="ko-KR" altLang="en-US" sz="2400" b="1" dirty="0" err="1">
                <a:solidFill>
                  <a:srgbClr val="1F497D"/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YoonGothic Medium" panose="02020603020101020101" pitchFamily="18" charset="-127"/>
              </a:rPr>
              <a:t>팀인원</a:t>
            </a:r>
            <a:r>
              <a:rPr lang="ko-KR" altLang="en-US" sz="2400" b="1" dirty="0">
                <a:solidFill>
                  <a:srgbClr val="1F497D"/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YoonGothic Medium" panose="02020603020101020101" pitchFamily="18" charset="-127"/>
              </a:rPr>
              <a:t> 역할 분담 및 일정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원신한 Light" panose="020B0303000000000000" pitchFamily="50" charset="-127"/>
                <a:ea typeface="원신한 Light" panose="020B0303000000000000" pitchFamily="50" charset="-127"/>
                <a:cs typeface="YoonGothic Medium" panose="02020603020101020101" pitchFamily="18" charset="-127"/>
              </a:rPr>
              <a:t> 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원신한 Light" panose="020B0303000000000000" pitchFamily="50" charset="-127"/>
              <a:ea typeface="원신한 Light" panose="020B0303000000000000" pitchFamily="50" charset="-127"/>
              <a:cs typeface="YoonGothic Medium" panose="02020603020101020101" pitchFamily="18" charset="-127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F5F637CA-3709-0527-E758-2FC06D38B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777" y="1096071"/>
            <a:ext cx="4817994" cy="320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atinLnBrk="1">
              <a:spcBef>
                <a:spcPct val="20000"/>
              </a:spcBef>
            </a:pPr>
            <a:r>
              <a:rPr lang="en-US" altLang="ko-KR" sz="1600" b="1" dirty="0">
                <a:solidFill>
                  <a:srgbClr val="2D3B45"/>
                </a:solidFill>
                <a:latin typeface="+mj-lt"/>
              </a:rPr>
              <a:t>[</a:t>
            </a:r>
            <a:r>
              <a:rPr lang="en-US" altLang="ko-KR" sz="1600" b="1" i="0" u="none" strike="noStrike" dirty="0">
                <a:solidFill>
                  <a:srgbClr val="2D3B45"/>
                </a:solidFill>
                <a:effectLst/>
                <a:latin typeface="+mj-lt"/>
              </a:rPr>
              <a:t>02</a:t>
            </a:r>
            <a:r>
              <a:rPr lang="ko-KR" altLang="en-US" sz="1600" b="1" i="0" u="none" strike="noStrike" dirty="0">
                <a:solidFill>
                  <a:srgbClr val="2D3B45"/>
                </a:solidFill>
                <a:effectLst/>
                <a:latin typeface="+mj-lt"/>
              </a:rPr>
              <a:t>조</a:t>
            </a:r>
            <a:r>
              <a:rPr lang="en-US" altLang="ko-KR" sz="1600" b="1" dirty="0">
                <a:solidFill>
                  <a:srgbClr val="2D3B45"/>
                </a:solidFill>
                <a:latin typeface="+mj-lt"/>
              </a:rPr>
              <a:t>]</a:t>
            </a:r>
            <a:r>
              <a:rPr lang="en-US" altLang="ko-KR" sz="1600" b="1" i="0" u="none" strike="noStrike" dirty="0">
                <a:solidFill>
                  <a:srgbClr val="2D3B45"/>
                </a:solidFill>
                <a:effectLst/>
                <a:latin typeface="+mj-lt"/>
              </a:rPr>
              <a:t> </a:t>
            </a:r>
            <a:r>
              <a:rPr lang="ko-KR" altLang="en-US" sz="1600" b="1" i="0" u="none" strike="noStrike" dirty="0">
                <a:solidFill>
                  <a:srgbClr val="2D3B45"/>
                </a:solidFill>
                <a:effectLst/>
                <a:latin typeface="+mj-lt"/>
              </a:rPr>
              <a:t>김상곤</a:t>
            </a:r>
            <a:r>
              <a:rPr lang="en-US" altLang="ko-KR" sz="1600" b="1" i="0" u="none" strike="noStrike" dirty="0">
                <a:solidFill>
                  <a:srgbClr val="2D3B45"/>
                </a:solidFill>
                <a:effectLst/>
                <a:latin typeface="+mj-lt"/>
              </a:rPr>
              <a:t>(</a:t>
            </a:r>
            <a:r>
              <a:rPr lang="ko-KR" altLang="en-US" sz="1600" b="1" i="0" u="none" strike="noStrike" dirty="0">
                <a:solidFill>
                  <a:srgbClr val="2D3B45"/>
                </a:solidFill>
                <a:effectLst/>
                <a:latin typeface="+mj-lt"/>
              </a:rPr>
              <a:t>조장</a:t>
            </a:r>
            <a:r>
              <a:rPr lang="en-US" altLang="ko-KR" sz="1600" b="1" i="0" u="none" strike="noStrike" dirty="0">
                <a:solidFill>
                  <a:srgbClr val="2D3B45"/>
                </a:solidFill>
                <a:effectLst/>
                <a:latin typeface="+mj-lt"/>
              </a:rPr>
              <a:t>), </a:t>
            </a:r>
            <a:r>
              <a:rPr lang="ko-KR" altLang="en-US" sz="1600" b="1" i="0" u="none" strike="noStrike" dirty="0">
                <a:solidFill>
                  <a:srgbClr val="2D3B45"/>
                </a:solidFill>
                <a:effectLst/>
                <a:latin typeface="+mj-lt"/>
              </a:rPr>
              <a:t>김유진</a:t>
            </a:r>
            <a:r>
              <a:rPr lang="en-US" altLang="ko-KR" sz="1600" b="1" i="0" u="none" strike="noStrike" dirty="0">
                <a:solidFill>
                  <a:srgbClr val="2D3B45"/>
                </a:solidFill>
                <a:effectLst/>
                <a:latin typeface="+mj-lt"/>
              </a:rPr>
              <a:t>, </a:t>
            </a:r>
            <a:r>
              <a:rPr lang="ko-KR" altLang="en-US" sz="1600" b="1" i="0" u="none" strike="noStrike" dirty="0">
                <a:solidFill>
                  <a:srgbClr val="2D3B45"/>
                </a:solidFill>
                <a:effectLst/>
                <a:latin typeface="+mj-lt"/>
              </a:rPr>
              <a:t>김진영</a:t>
            </a:r>
            <a:r>
              <a:rPr lang="en-US" altLang="ko-KR" sz="1600" b="1" i="0" u="none" strike="noStrike" dirty="0">
                <a:solidFill>
                  <a:srgbClr val="2D3B45"/>
                </a:solidFill>
                <a:effectLst/>
                <a:latin typeface="+mj-lt"/>
              </a:rPr>
              <a:t>, </a:t>
            </a:r>
            <a:r>
              <a:rPr lang="ko-KR" altLang="en-US" sz="1600" b="1" i="0" u="none" strike="noStrike" dirty="0">
                <a:solidFill>
                  <a:srgbClr val="2D3B45"/>
                </a:solidFill>
                <a:effectLst/>
                <a:latin typeface="+mj-lt"/>
              </a:rPr>
              <a:t>이설화</a:t>
            </a:r>
            <a:endParaRPr kumimoji="1" lang="en-GB" altLang="ko-KR" sz="1600" b="1" dirty="0">
              <a:solidFill>
                <a:srgbClr val="00338D"/>
              </a:solidFill>
              <a:latin typeface="+mj-lt"/>
              <a:ea typeface="원신한 Light" panose="020B0303000000000000" pitchFamily="50" charset="-127"/>
              <a:cs typeface="YoonGothic Medium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82710DB-00B6-3A72-BD1F-69F2983C99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035181"/>
              </p:ext>
            </p:extLst>
          </p:nvPr>
        </p:nvGraphicFramePr>
        <p:xfrm>
          <a:off x="518777" y="1743580"/>
          <a:ext cx="8600285" cy="35210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6618">
                  <a:extLst>
                    <a:ext uri="{9D8B030D-6E8A-4147-A177-3AD203B41FA5}">
                      <a16:colId xmlns:a16="http://schemas.microsoft.com/office/drawing/2014/main" val="2530405811"/>
                    </a:ext>
                  </a:extLst>
                </a:gridCol>
                <a:gridCol w="3410016">
                  <a:extLst>
                    <a:ext uri="{9D8B030D-6E8A-4147-A177-3AD203B41FA5}">
                      <a16:colId xmlns:a16="http://schemas.microsoft.com/office/drawing/2014/main" val="2296791206"/>
                    </a:ext>
                  </a:extLst>
                </a:gridCol>
                <a:gridCol w="3233651">
                  <a:extLst>
                    <a:ext uri="{9D8B030D-6E8A-4147-A177-3AD203B41FA5}">
                      <a16:colId xmlns:a16="http://schemas.microsoft.com/office/drawing/2014/main" val="3328332275"/>
                    </a:ext>
                  </a:extLst>
                </a:gridCol>
              </a:tblGrid>
              <a:tr h="586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j-lt"/>
                        </a:rPr>
                        <a:t>기간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j-lt"/>
                        </a:rPr>
                        <a:t>(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+mj-lt"/>
                        </a:rPr>
                        <a:t>주단위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j-lt"/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j-lt"/>
                        </a:rPr>
                        <a:t>역할분담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j-lt"/>
                        </a:rPr>
                        <a:t>담당 멤버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824070"/>
                  </a:ext>
                </a:extLst>
              </a:tr>
              <a:tr h="586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j-lt"/>
                        </a:rPr>
                        <a:t>주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j-lt"/>
                        </a:rPr>
                        <a:t>(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j-lt"/>
                        </a:rPr>
                        <a:t>11.02~11.16)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j-lt"/>
                        </a:rPr>
                        <a:t>방법론 추가협의 및 데이터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j-lt"/>
                        </a:rPr>
                        <a:t>김상곤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j-lt"/>
                        </a:rPr>
                        <a:t>김유진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j-lt"/>
                        </a:rPr>
                        <a:t>김진영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+mj-lt"/>
                        </a:rPr>
                        <a:t>이설화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9393570"/>
                  </a:ext>
                </a:extLst>
              </a:tr>
              <a:tr h="586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j-lt"/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j-lt"/>
                        </a:rPr>
                        <a:t>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j-lt"/>
                        </a:rPr>
                        <a:t>(11.17~11.24)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j-lt"/>
                        </a:rPr>
                        <a:t>데이터 정제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j-lt"/>
                        </a:rPr>
                        <a:t>변수 분석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+mj-lt"/>
                        </a:rPr>
                        <a:t>모형개발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j-lt"/>
                        </a:rPr>
                        <a:t>김유진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j-lt"/>
                        </a:rPr>
                        <a:t>김진영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+mj-lt"/>
                        </a:rPr>
                        <a:t>이설화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0661057"/>
                  </a:ext>
                </a:extLst>
              </a:tr>
              <a:tr h="586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j-lt"/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j-lt"/>
                        </a:rPr>
                        <a:t>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j-lt"/>
                        </a:rPr>
                        <a:t>(11.25~12.07)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j-lt"/>
                        </a:rPr>
                        <a:t>분석결과 해석 및 결과보고서 작성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j-lt"/>
                        </a:rPr>
                        <a:t>김상곤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j-lt"/>
                        </a:rPr>
                        <a:t>김진영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+mj-lt"/>
                        </a:rPr>
                        <a:t>이설화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979221"/>
                  </a:ext>
                </a:extLst>
              </a:tr>
              <a:tr h="586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j-lt"/>
                        </a:rPr>
                        <a:t>4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j-lt"/>
                        </a:rPr>
                        <a:t>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j-lt"/>
                        </a:rPr>
                        <a:t>(12.08~12.13)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j-lt"/>
                        </a:rPr>
                        <a:t>프레젠테이션 자료 작성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j-lt"/>
                        </a:rPr>
                        <a:t>김상곤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j-lt"/>
                        </a:rPr>
                        <a:t>김유진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300460"/>
                  </a:ext>
                </a:extLst>
              </a:tr>
              <a:tr h="586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j-lt"/>
                        </a:rPr>
                        <a:t>D-day(12.14)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j-lt"/>
                        </a:rPr>
                        <a:t>결과보고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j-lt"/>
                        </a:rPr>
                        <a:t>김상곤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3460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8338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E40A610-0C9A-4C8F-964D-31BD9D7B8599}"/>
              </a:ext>
            </a:extLst>
          </p:cNvPr>
          <p:cNvSpPr/>
          <p:nvPr/>
        </p:nvSpPr>
        <p:spPr>
          <a:xfrm>
            <a:off x="-54971" y="-1"/>
            <a:ext cx="9960971" cy="6858001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-164143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18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51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B5626A45-0FDE-4952-BB98-8354D8A8CD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0587" y="3028889"/>
            <a:ext cx="2664825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marL="357188" indent="-357188" algn="ctr" defTabSz="268287" eaLnBrk="0" hangingPunct="0">
              <a:spcBef>
                <a:spcPts val="600"/>
              </a:spcBef>
              <a:buFont typeface="+mj-lt"/>
              <a:buAutoNum type="romanUcPeriod"/>
              <a:tabLst>
                <a:tab pos="1431917" algn="ctr"/>
              </a:tabLst>
              <a:defRPr/>
            </a:pPr>
            <a:r>
              <a:rPr lang="ko-KR" altLang="en-US" sz="2400" b="1" dirty="0">
                <a:solidFill>
                  <a:srgbClr val="FFFFFF"/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YoonGothic Medium" pitchFamily="18" charset="-127"/>
              </a:rPr>
              <a:t>프로젝트 개요</a:t>
            </a:r>
            <a:endParaRPr lang="en-US" altLang="ko-KR" sz="2400" b="1" dirty="0">
              <a:solidFill>
                <a:srgbClr val="FFFFFF"/>
              </a:solidFill>
              <a:latin typeface="원신한 Light" panose="020B0303000000000000" pitchFamily="50" charset="-127"/>
              <a:ea typeface="원신한 Light" panose="020B0303000000000000" pitchFamily="50" charset="-127"/>
              <a:cs typeface="YoonGothic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0895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42"/>
          <p:cNvSpPr>
            <a:spLocks noChangeArrowheads="1"/>
          </p:cNvSpPr>
          <p:nvPr/>
        </p:nvSpPr>
        <p:spPr bwMode="auto">
          <a:xfrm>
            <a:off x="273744" y="180002"/>
            <a:ext cx="761622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>
            <a:spAutoFit/>
          </a:bodyPr>
          <a:lstStyle/>
          <a:p>
            <a:pPr marL="185738" marR="0" lvl="0" indent="-1857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srgbClr val="1F497D"/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YoonGothic Medium" panose="02020603020101020101" pitchFamily="18" charset="-127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원신한 Light" panose="020B0303000000000000" pitchFamily="50" charset="-127"/>
                <a:ea typeface="원신한 Light" panose="020B0303000000000000" pitchFamily="50" charset="-127"/>
                <a:cs typeface="YoonGothic Medium" panose="02020603020101020101" pitchFamily="18" charset="-127"/>
              </a:rPr>
              <a:t>프로젝트 개요 및 설명 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원신한 Light" panose="020B0303000000000000" pitchFamily="50" charset="-127"/>
              <a:ea typeface="원신한 Light" panose="020B0303000000000000" pitchFamily="50" charset="-127"/>
              <a:cs typeface="YoonGothic Medium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A659A1-8AA1-4B3B-8841-9F0244111429}"/>
              </a:ext>
            </a:extLst>
          </p:cNvPr>
          <p:cNvSpPr txBox="1"/>
          <p:nvPr/>
        </p:nvSpPr>
        <p:spPr>
          <a:xfrm>
            <a:off x="352338" y="940951"/>
            <a:ext cx="8934382" cy="258532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spcAft>
                <a:spcPts val="0"/>
              </a:spcAft>
              <a:defRPr sz="2000" b="1" spc="-80">
                <a:gradFill>
                  <a:gsLst>
                    <a:gs pos="74312">
                      <a:srgbClr val="004E98"/>
                    </a:gs>
                    <a:gs pos="43000">
                      <a:srgbClr val="004E98"/>
                    </a:gs>
                  </a:gsLst>
                  <a:lin ang="5400000" scaled="1"/>
                </a:gradFill>
                <a:latin typeface="+mj-ea"/>
                <a:ea typeface="+mj-ea"/>
              </a:defRPr>
            </a:lvl1pPr>
          </a:lstStyle>
          <a:p>
            <a:pPr>
              <a:lnSpc>
                <a:spcPct val="150000"/>
              </a:lnSpc>
              <a:defRPr/>
            </a:pPr>
            <a:r>
              <a:rPr lang="ko-KR" altLang="en-US" sz="1400" spc="-8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원신한 Light" panose="020B0303000000000000" pitchFamily="50" charset="-127"/>
                <a:cs typeface="YoonGothic Medium" panose="02020603020101020101" pitchFamily="18" charset="-127"/>
              </a:rPr>
              <a:t>접근배경</a:t>
            </a:r>
            <a:r>
              <a:rPr lang="en-US" altLang="ko-KR" sz="1400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원신한 Light" panose="020B0303000000000000" pitchFamily="50" charset="-127"/>
                <a:cs typeface="YoonGothic Medium" panose="02020603020101020101" pitchFamily="18" charset="-127"/>
              </a:rPr>
              <a:t>: </a:t>
            </a:r>
            <a:r>
              <a:rPr lang="ko-KR" altLang="en-US" sz="1400" b="0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원신한 Light" panose="020B0303000000000000" pitchFamily="50" charset="-127"/>
                <a:cs typeface="YoonGothic Medium" panose="02020603020101020101" pitchFamily="18" charset="-127"/>
              </a:rPr>
              <a:t>전공지식</a:t>
            </a:r>
            <a:r>
              <a:rPr lang="en-US" altLang="ko-KR" sz="1400" b="0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원신한 Light" panose="020B0303000000000000" pitchFamily="50" charset="-127"/>
                <a:cs typeface="YoonGothic Medium" panose="02020603020101020101" pitchFamily="18" charset="-127"/>
              </a:rPr>
              <a:t>, </a:t>
            </a:r>
            <a:r>
              <a:rPr lang="ko-KR" altLang="en-US" sz="1400" b="0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원신한 Light" panose="020B0303000000000000" pitchFamily="50" charset="-127"/>
                <a:cs typeface="YoonGothic Medium" panose="02020603020101020101" pitchFamily="18" charset="-127"/>
              </a:rPr>
              <a:t>근무환경</a:t>
            </a:r>
            <a:r>
              <a:rPr lang="en-US" altLang="ko-KR" sz="1400" b="0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원신한 Light" panose="020B0303000000000000" pitchFamily="50" charset="-127"/>
                <a:cs typeface="YoonGothic Medium" panose="02020603020101020101" pitchFamily="18" charset="-127"/>
              </a:rPr>
              <a:t>, </a:t>
            </a:r>
            <a:r>
              <a:rPr lang="ko-KR" altLang="en-US" sz="1400" b="0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원신한 Light" panose="020B0303000000000000" pitchFamily="50" charset="-127"/>
                <a:cs typeface="YoonGothic Medium" panose="02020603020101020101" pitchFamily="18" charset="-127"/>
              </a:rPr>
              <a:t>경험</a:t>
            </a:r>
            <a:r>
              <a:rPr lang="en-US" altLang="ko-KR" sz="1400" b="0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원신한 Light" panose="020B0303000000000000" pitchFamily="50" charset="-127"/>
                <a:cs typeface="YoonGothic Medium" panose="02020603020101020101" pitchFamily="18" charset="-127"/>
              </a:rPr>
              <a:t>, </a:t>
            </a:r>
            <a:r>
              <a:rPr lang="ko-KR" altLang="en-US" sz="1400" b="0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원신한 Light" panose="020B0303000000000000" pitchFamily="50" charset="-127"/>
                <a:cs typeface="YoonGothic Medium" panose="02020603020101020101" pitchFamily="18" charset="-127"/>
              </a:rPr>
              <a:t>공개 데이터 및 </a:t>
            </a:r>
            <a:r>
              <a:rPr lang="ko-KR" altLang="en-US" sz="1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원신한 Light" panose="020B0303000000000000" pitchFamily="50" charset="-127"/>
                <a:cs typeface="YoonGothic Medium" panose="02020603020101020101" pitchFamily="18" charset="-127"/>
              </a:rPr>
              <a:t>활용 가능성 등을 종합적으로 판단해 프로젝트 주제를 선정</a:t>
            </a:r>
            <a:endParaRPr lang="en-US" altLang="ko-KR" sz="1400" b="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원신한 Light" panose="020B0303000000000000" pitchFamily="50" charset="-127"/>
              <a:cs typeface="YoonGothic Medium" panose="0202060302010102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원신한 Light" panose="020B0303000000000000" pitchFamily="50" charset="-127"/>
                <a:cs typeface="YoonGothic Medium" panose="02020603020101020101" pitchFamily="18" charset="-127"/>
              </a:rPr>
              <a:t>              1) 3</a:t>
            </a:r>
            <a:r>
              <a:rPr lang="ko-KR" altLang="en-US" sz="1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원신한 Light" panose="020B0303000000000000" pitchFamily="50" charset="-127"/>
                <a:cs typeface="YoonGothic Medium" panose="02020603020101020101" pitchFamily="18" charset="-127"/>
              </a:rPr>
              <a:t>명의 금융권 종사자</a:t>
            </a:r>
            <a:r>
              <a:rPr lang="en-US" altLang="ko-KR" sz="1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원신한 Light" panose="020B0303000000000000" pitchFamily="50" charset="-127"/>
                <a:cs typeface="YoonGothic Medium" panose="02020603020101020101" pitchFamily="18" charset="-127"/>
              </a:rPr>
              <a:t>, 1 IT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원신한 Light" panose="020B0303000000000000" pitchFamily="50" charset="-127"/>
                <a:cs typeface="YoonGothic Medium" panose="02020603020101020101" pitchFamily="18" charset="-127"/>
              </a:rPr>
              <a:t>              2) </a:t>
            </a:r>
            <a:r>
              <a:rPr lang="ko-KR" altLang="en-US" sz="1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원신한 Light" panose="020B0303000000000000" pitchFamily="50" charset="-127"/>
                <a:cs typeface="YoonGothic Medium" panose="02020603020101020101" pitchFamily="18" charset="-127"/>
              </a:rPr>
              <a:t>현 시점 한국경제 외부 거시지표에 대한 민감도 강화</a:t>
            </a:r>
            <a:endParaRPr lang="en-US" altLang="ko-KR" sz="1400" b="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원신한 Light" panose="020B0303000000000000" pitchFamily="50" charset="-127"/>
              <a:cs typeface="YoonGothic Medium" panose="0202060302010102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b="0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원신한 Light" panose="020B0303000000000000" pitchFamily="50" charset="-127"/>
                <a:cs typeface="YoonGothic Medium" panose="02020603020101020101" pitchFamily="18" charset="-127"/>
              </a:rPr>
              <a:t>              3) </a:t>
            </a:r>
            <a:r>
              <a:rPr lang="ko-KR" altLang="en-US" sz="1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원신한 Light" panose="020B0303000000000000" pitchFamily="50" charset="-127"/>
                <a:cs typeface="YoonGothic Medium" panose="02020603020101020101" pitchFamily="18" charset="-127"/>
              </a:rPr>
              <a:t>관련 프로젝트 수행 경험</a:t>
            </a:r>
            <a:endParaRPr lang="en-US" altLang="ko-KR" sz="1400" b="0" spc="-8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원신한 Light" panose="020B0303000000000000" pitchFamily="50" charset="-127"/>
              <a:cs typeface="YoonGothic Medium" panose="0202060302010102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원신한 Light" panose="020B0303000000000000" pitchFamily="50" charset="-127"/>
                <a:cs typeface="YoonGothic Medium" panose="02020603020101020101" pitchFamily="18" charset="-127"/>
              </a:rPr>
              <a:t>프로젝트 개요</a:t>
            </a:r>
            <a:r>
              <a:rPr lang="en-US" altLang="ko-KR" sz="1400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원신한 Light" panose="020B0303000000000000" pitchFamily="50" charset="-127"/>
                <a:cs typeface="YoonGothic Medium" panose="02020603020101020101" pitchFamily="18" charset="-127"/>
              </a:rPr>
              <a:t>: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원신한 Light" panose="020B0303000000000000" pitchFamily="50" charset="-127"/>
                <a:cs typeface="YoonGothic Medium" panose="02020603020101020101" pitchFamily="18" charset="-127"/>
              </a:rPr>
              <a:t>              1) 2008</a:t>
            </a:r>
            <a:r>
              <a:rPr lang="ko-KR" altLang="en-US" sz="1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원신한 Light" panose="020B0303000000000000" pitchFamily="50" charset="-127"/>
                <a:cs typeface="YoonGothic Medium" panose="02020603020101020101" pitchFamily="18" charset="-127"/>
              </a:rPr>
              <a:t>년 금융위기 이후부터 최근의 경제 사이클을 아우르는 범위의 거시경제 데이터를 활용한 기업 </a:t>
            </a:r>
            <a:r>
              <a:rPr lang="ko-KR" altLang="en-US" sz="1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원신한 Light" panose="020B0303000000000000" pitchFamily="50" charset="-127"/>
                <a:cs typeface="YoonGothic Medium" panose="02020603020101020101" pitchFamily="18" charset="-127"/>
              </a:rPr>
              <a:t>부도률을</a:t>
            </a:r>
            <a:r>
              <a:rPr lang="ko-KR" altLang="en-US" sz="1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원신한 Light" panose="020B0303000000000000" pitchFamily="50" charset="-127"/>
                <a:cs typeface="YoonGothic Medium" panose="02020603020101020101" pitchFamily="18" charset="-127"/>
              </a:rPr>
              <a:t> </a:t>
            </a:r>
            <a:endParaRPr lang="en-US" altLang="ko-KR" sz="1400" b="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원신한 Light" panose="020B0303000000000000" pitchFamily="50" charset="-127"/>
              <a:cs typeface="YoonGothic Medium" panose="0202060302010102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원신한 Light" panose="020B0303000000000000" pitchFamily="50" charset="-127"/>
                <a:cs typeface="YoonGothic Medium" panose="02020603020101020101" pitchFamily="18" charset="-127"/>
              </a:rPr>
              <a:t>                 </a:t>
            </a:r>
            <a:r>
              <a:rPr lang="ko-KR" altLang="en-US" sz="1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원신한 Light" panose="020B0303000000000000" pitchFamily="50" charset="-127"/>
                <a:cs typeface="YoonGothic Medium" panose="02020603020101020101" pitchFamily="18" charset="-127"/>
              </a:rPr>
              <a:t>예측하는 </a:t>
            </a:r>
            <a:r>
              <a:rPr lang="en-US" altLang="ko-KR" sz="1400" b="0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원신한 Light" panose="020B0303000000000000" pitchFamily="50" charset="-127"/>
                <a:cs typeface="YoonGothic Medium" panose="02020603020101020101" pitchFamily="18" charset="-127"/>
              </a:rPr>
              <a:t>Forward-looking </a:t>
            </a:r>
            <a:r>
              <a:rPr lang="ko-KR" altLang="en-US" sz="1400" b="0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원신한 Light" panose="020B0303000000000000" pitchFamily="50" charset="-127"/>
                <a:cs typeface="YoonGothic Medium" panose="02020603020101020101" pitchFamily="18" charset="-127"/>
              </a:rPr>
              <a:t>모형 개발 </a:t>
            </a:r>
            <a:endParaRPr lang="en-US" altLang="ko-KR" sz="1400" b="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원신한 Light" panose="020B0303000000000000" pitchFamily="50" charset="-127"/>
              <a:cs typeface="YoonGothic Medium" panose="0202060302010102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b="0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원신한 Light" panose="020B0303000000000000" pitchFamily="50" charset="-127"/>
                <a:cs typeface="YoonGothic Medium" panose="02020603020101020101" pitchFamily="18" charset="-127"/>
              </a:rPr>
              <a:t>               2) </a:t>
            </a:r>
            <a:r>
              <a:rPr lang="ko-KR" altLang="en-US" sz="1400" b="0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원신한 Light" panose="020B0303000000000000" pitchFamily="50" charset="-127"/>
                <a:cs typeface="YoonGothic Medium" panose="02020603020101020101" pitchFamily="18" charset="-127"/>
              </a:rPr>
              <a:t>실측 부도율과 예측 부도율을 도출하여 현시점 기업건전성에 관해 시사점을 이끌어 내 보고자 </a:t>
            </a:r>
            <a:r>
              <a:rPr lang="ko-KR" altLang="en-US" sz="1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원신한 Light" panose="020B0303000000000000" pitchFamily="50" charset="-127"/>
                <a:cs typeface="YoonGothic Medium" panose="02020603020101020101" pitchFamily="18" charset="-127"/>
              </a:rPr>
              <a:t>함</a:t>
            </a:r>
            <a:endParaRPr lang="en-US" altLang="ko-KR" sz="1400" b="0" spc="-8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원신한 Light" panose="020B0303000000000000" pitchFamily="50" charset="-127"/>
              <a:cs typeface="YoonGothic Medium" panose="02020603020101020101" pitchFamily="18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F2B5DB9D-667F-4FD6-BCBE-C45C44DD2A65}"/>
              </a:ext>
            </a:extLst>
          </p:cNvPr>
          <p:cNvSpPr/>
          <p:nvPr/>
        </p:nvSpPr>
        <p:spPr>
          <a:xfrm>
            <a:off x="4919122" y="3895020"/>
            <a:ext cx="315822" cy="2656728"/>
          </a:xfrm>
          <a:prstGeom prst="rightArrow">
            <a:avLst>
              <a:gd name="adj1" fmla="val 50000"/>
              <a:gd name="adj2" fmla="val 100000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40561" y="3895020"/>
            <a:ext cx="3770080" cy="2656728"/>
            <a:chOff x="969450" y="4427034"/>
            <a:chExt cx="3770080" cy="225096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F4CC6B8-E4F8-4C20-A634-A4C2E1D7A693}"/>
                </a:ext>
              </a:extLst>
            </p:cNvPr>
            <p:cNvSpPr/>
            <p:nvPr/>
          </p:nvSpPr>
          <p:spPr>
            <a:xfrm>
              <a:off x="969450" y="4427034"/>
              <a:ext cx="3770080" cy="22509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원신한 Light" panose="020B0303000000000000" pitchFamily="50" charset="-127"/>
                <a:ea typeface="원신한 Light" panose="020B0303000000000000" pitchFamily="50" charset="-127"/>
              </a:endParaRPr>
            </a:p>
            <a:p>
              <a:pPr marL="357188" indent="-174625" algn="l">
                <a:spcBef>
                  <a:spcPts val="600"/>
                </a:spcBef>
                <a:buFont typeface="Wingdings" panose="05000000000000000000" pitchFamily="2" charset="2"/>
                <a:buChar char="ü"/>
              </a:pPr>
              <a:r>
                <a:rPr lang="ko-KR" altLang="en-US" sz="1400" dirty="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미국의 </a:t>
              </a:r>
              <a:r>
                <a:rPr lang="ko-KR" altLang="en-US" sz="1400" dirty="0" err="1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빅컷</a:t>
              </a:r>
              <a:r>
                <a:rPr lang="ko-KR" altLang="en-US" sz="1400" dirty="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 및 한은 금리인하</a:t>
              </a:r>
              <a:endParaRPr lang="en-US" altLang="ko-KR" sz="1400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endParaRPr>
            </a:p>
            <a:p>
              <a:pPr marL="357188" indent="-174625" algn="l">
                <a:spcBef>
                  <a:spcPts val="600"/>
                </a:spcBef>
                <a:buFont typeface="Wingdings" panose="05000000000000000000" pitchFamily="2" charset="2"/>
                <a:buChar char="ü"/>
              </a:pPr>
              <a:r>
                <a:rPr lang="ko-KR" altLang="en-US" sz="1400" dirty="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가계부채 증가 및 가처분소득 감소에 따른 내수회복 제한</a:t>
              </a:r>
              <a:endParaRPr lang="en-US" altLang="ko-KR" sz="1400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endParaRPr>
            </a:p>
            <a:p>
              <a:pPr marL="357188" indent="-174625" algn="l">
                <a:spcBef>
                  <a:spcPts val="600"/>
                </a:spcBef>
                <a:buFont typeface="Wingdings" panose="05000000000000000000" pitchFamily="2" charset="2"/>
                <a:buChar char="ü"/>
              </a:pPr>
              <a:r>
                <a:rPr lang="ko-KR" altLang="en-US" sz="1400" dirty="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글로벌 인플레이션 발생</a:t>
              </a:r>
              <a:endParaRPr lang="en-US" altLang="ko-KR" sz="1400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endParaRPr>
            </a:p>
            <a:p>
              <a:pPr marL="357188" indent="-174625" algn="l">
                <a:spcBef>
                  <a:spcPts val="600"/>
                </a:spcBef>
                <a:buFont typeface="Wingdings" panose="05000000000000000000" pitchFamily="2" charset="2"/>
                <a:buChar char="ü"/>
              </a:pPr>
              <a:r>
                <a:rPr lang="ko-KR" altLang="en-US" sz="1400" dirty="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전쟁</a:t>
              </a:r>
              <a:r>
                <a:rPr lang="en-US" altLang="ko-KR" sz="1400" dirty="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고환율</a:t>
              </a:r>
              <a:r>
                <a:rPr lang="en-US" altLang="ko-KR" sz="1400" dirty="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, </a:t>
              </a:r>
              <a:r>
                <a:rPr lang="ko-KR" altLang="en-US" sz="1400" dirty="0" err="1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무역부진</a:t>
              </a:r>
              <a:r>
                <a:rPr lang="ko-KR" altLang="en-US" sz="1400" dirty="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 지속</a:t>
              </a:r>
              <a:endParaRPr lang="en-US" altLang="ko-KR" sz="1400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endParaRPr>
            </a:p>
            <a:p>
              <a:pPr marL="357188" indent="-174625" algn="l">
                <a:spcBef>
                  <a:spcPts val="600"/>
                </a:spcBef>
                <a:buFont typeface="Wingdings" panose="05000000000000000000" pitchFamily="2" charset="2"/>
                <a:buChar char="ü"/>
              </a:pPr>
              <a:r>
                <a:rPr lang="ko-KR" altLang="en-US" sz="1400" dirty="0" err="1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산업둔화</a:t>
              </a:r>
              <a:r>
                <a:rPr lang="en-US" altLang="ko-KR" sz="1400" dirty="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 </a:t>
              </a:r>
              <a:r>
                <a:rPr lang="ko-KR" altLang="en-US" sz="1400" dirty="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및 노동인구 감소</a:t>
              </a:r>
              <a:endParaRPr lang="en-US" altLang="ko-KR" sz="1400" dirty="0">
                <a:solidFill>
                  <a:schemeClr val="tx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3169A5F-196A-4E66-9928-5DB87AB70827}"/>
                </a:ext>
              </a:extLst>
            </p:cNvPr>
            <p:cNvSpPr/>
            <p:nvPr/>
          </p:nvSpPr>
          <p:spPr>
            <a:xfrm>
              <a:off x="969450" y="4427034"/>
              <a:ext cx="2635206" cy="374310"/>
            </a:xfrm>
            <a:prstGeom prst="rect">
              <a:avLst/>
            </a:prstGeom>
            <a:solidFill>
              <a:srgbClr val="004E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atin typeface="원신한 Light" panose="020B0303000000000000" pitchFamily="50" charset="-127"/>
                  <a:ea typeface="원신한 Light" panose="020B0303000000000000" pitchFamily="50" charset="-127"/>
                </a:rPr>
                <a:t>대내외 거시경제환경 변화</a:t>
              </a:r>
            </a:p>
          </p:txBody>
        </p:sp>
      </p:grpSp>
      <p:graphicFrame>
        <p:nvGraphicFramePr>
          <p:cNvPr id="34" name="차트 33">
            <a:extLst>
              <a:ext uri="{FF2B5EF4-FFF2-40B4-BE49-F238E27FC236}">
                <a16:creationId xmlns:a16="http://schemas.microsoft.com/office/drawing/2014/main" id="{A411C7D0-A610-F4EC-4734-37633A6671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1343828"/>
              </p:ext>
            </p:extLst>
          </p:nvPr>
        </p:nvGraphicFramePr>
        <p:xfrm>
          <a:off x="5545232" y="3895020"/>
          <a:ext cx="3864985" cy="2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5" name="직사각형 34">
            <a:extLst>
              <a:ext uri="{FF2B5EF4-FFF2-40B4-BE49-F238E27FC236}">
                <a16:creationId xmlns:a16="http://schemas.microsoft.com/office/drawing/2014/main" id="{D617655C-129F-45D6-E96E-3DADC6EB34BB}"/>
              </a:ext>
            </a:extLst>
          </p:cNvPr>
          <p:cNvSpPr/>
          <p:nvPr/>
        </p:nvSpPr>
        <p:spPr>
          <a:xfrm rot="20332466">
            <a:off x="6159399" y="5038405"/>
            <a:ext cx="2636650" cy="523220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20000"/>
                    <a:lumOff val="80000"/>
                  </a:schemeClr>
                </a:solidFill>
              </a:rPr>
              <a:t>ILLUSTRATE</a:t>
            </a:r>
          </a:p>
        </p:txBody>
      </p:sp>
    </p:spTree>
    <p:extLst>
      <p:ext uri="{BB962C8B-B14F-4D97-AF65-F5344CB8AC3E}">
        <p14:creationId xmlns:p14="http://schemas.microsoft.com/office/powerpoint/2010/main" val="4160111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08221-56F2-0700-4526-92CE1AB5B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42">
            <a:extLst>
              <a:ext uri="{FF2B5EF4-FFF2-40B4-BE49-F238E27FC236}">
                <a16:creationId xmlns:a16="http://schemas.microsoft.com/office/drawing/2014/main" id="{0D182527-03AA-694D-4D51-B891AF61D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744" y="180002"/>
            <a:ext cx="761622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>
            <a:spAutoFit/>
          </a:bodyPr>
          <a:lstStyle/>
          <a:p>
            <a:pPr marL="185738" indent="-185738">
              <a:buClr>
                <a:srgbClr val="3366CC"/>
              </a:buClr>
              <a:defRPr/>
            </a:pPr>
            <a:r>
              <a:rPr lang="ko-KR" altLang="en-US" sz="2400" b="1" dirty="0">
                <a:solidFill>
                  <a:srgbClr val="1F497D"/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YoonGothic Medium" panose="02020603020101020101" pitchFamily="18" charset="-127"/>
              </a:rPr>
              <a:t>◼ 가설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원신한 Light" panose="020B0303000000000000" pitchFamily="50" charset="-127"/>
              <a:ea typeface="원신한 Light" panose="020B0303000000000000" pitchFamily="50" charset="-127"/>
              <a:cs typeface="YoonGothic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A20974-FA0B-CE2F-7721-7DE452FC00E9}"/>
              </a:ext>
            </a:extLst>
          </p:cNvPr>
          <p:cNvSpPr txBox="1"/>
          <p:nvPr/>
        </p:nvSpPr>
        <p:spPr>
          <a:xfrm>
            <a:off x="492543" y="1049297"/>
            <a:ext cx="8659648" cy="8863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spcAft>
                <a:spcPts val="0"/>
              </a:spcAft>
              <a:defRPr sz="2000" b="1" spc="-80">
                <a:gradFill>
                  <a:gsLst>
                    <a:gs pos="74312">
                      <a:srgbClr val="004E98"/>
                    </a:gs>
                    <a:gs pos="43000">
                      <a:srgbClr val="004E98"/>
                    </a:gs>
                  </a:gsLst>
                  <a:lin ang="5400000" scaled="1"/>
                </a:gradFill>
                <a:latin typeface="+mj-ea"/>
                <a:ea typeface="+mj-ea"/>
              </a:defRPr>
            </a:lvl1pPr>
          </a:lstStyle>
          <a:p>
            <a:pPr marL="285750" indent="-285750">
              <a:buFontTx/>
              <a:buChar char="-"/>
            </a:pPr>
            <a:r>
              <a:rPr lang="ko-KR" altLang="en-US" sz="1600" b="0" dirty="0">
                <a:solidFill>
                  <a:srgbClr val="1F497D">
                    <a:lumMod val="50000"/>
                  </a:srgb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거시경제변수 약  </a:t>
            </a:r>
            <a:r>
              <a:rPr lang="en-US" altLang="ko-KR" sz="1600" b="0" dirty="0">
                <a:solidFill>
                  <a:srgbClr val="1F497D">
                    <a:lumMod val="50000"/>
                  </a:srgb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180</a:t>
            </a:r>
            <a:r>
              <a:rPr lang="ko-KR" altLang="en-US" sz="1600" b="0" dirty="0">
                <a:solidFill>
                  <a:srgbClr val="1F497D">
                    <a:lumMod val="50000"/>
                  </a:srgb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여개를 분석하여 최종 모형에 선정된 변수를 </a:t>
            </a:r>
            <a:r>
              <a:rPr lang="en-US" altLang="ko-KR" sz="1600" b="0" dirty="0">
                <a:solidFill>
                  <a:srgbClr val="1F497D">
                    <a:lumMod val="50000"/>
                  </a:srgb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4</a:t>
            </a:r>
            <a:r>
              <a:rPr lang="ko-KR" altLang="en-US" sz="1600" b="0" dirty="0">
                <a:solidFill>
                  <a:srgbClr val="1F497D">
                    <a:lumMod val="50000"/>
                  </a:srgb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개 이내로 선정할 예정으로 </a:t>
            </a:r>
            <a:endParaRPr lang="en-US" altLang="ko-KR" sz="1600" b="0" dirty="0">
              <a:solidFill>
                <a:srgbClr val="1F497D">
                  <a:lumMod val="50000"/>
                </a:srgbClr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  <a:p>
            <a:r>
              <a:rPr lang="ko-KR" altLang="en-US" sz="1600" b="0" dirty="0">
                <a:solidFill>
                  <a:srgbClr val="1F497D">
                    <a:lumMod val="50000"/>
                  </a:srgb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가장 가중치가 높은 변수로는 금리</a:t>
            </a:r>
            <a:r>
              <a:rPr lang="en-US" altLang="ko-KR" sz="1600" b="0" dirty="0">
                <a:solidFill>
                  <a:srgbClr val="1F497D">
                    <a:lumMod val="50000"/>
                  </a:srgb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/</a:t>
            </a:r>
            <a:r>
              <a:rPr lang="ko-KR" altLang="en-US" sz="1600" b="0" dirty="0">
                <a:solidFill>
                  <a:srgbClr val="1F497D">
                    <a:lumMod val="50000"/>
                  </a:srgb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환율</a:t>
            </a:r>
            <a:r>
              <a:rPr lang="en-US" altLang="ko-KR" sz="1600" b="0" dirty="0">
                <a:solidFill>
                  <a:srgbClr val="1F497D">
                    <a:lumMod val="50000"/>
                  </a:srgb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/</a:t>
            </a:r>
            <a:r>
              <a:rPr lang="ko-KR" altLang="en-US" sz="1600" b="0" dirty="0">
                <a:solidFill>
                  <a:srgbClr val="1F497D">
                    <a:lumMod val="50000"/>
                  </a:srgb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주가</a:t>
            </a:r>
            <a:r>
              <a:rPr lang="en-US" altLang="ko-KR" sz="1600" b="0" dirty="0">
                <a:solidFill>
                  <a:srgbClr val="1F497D">
                    <a:lumMod val="50000"/>
                  </a:srgb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/GDP </a:t>
            </a:r>
            <a:r>
              <a:rPr lang="ko-KR" altLang="en-US" sz="1600" b="0" dirty="0">
                <a:solidFill>
                  <a:srgbClr val="1F497D">
                    <a:lumMod val="50000"/>
                  </a:srgb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등 대표적인 거시경제 변수에서 선정 </a:t>
            </a:r>
            <a:r>
              <a:rPr lang="ko-KR" altLang="en-US" sz="1600" b="0" dirty="0" err="1">
                <a:solidFill>
                  <a:srgbClr val="1F497D">
                    <a:lumMod val="50000"/>
                  </a:srgb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될것으로</a:t>
            </a:r>
            <a:r>
              <a:rPr lang="ko-KR" altLang="en-US" sz="1600" b="0" dirty="0">
                <a:solidFill>
                  <a:srgbClr val="1F497D">
                    <a:lumMod val="50000"/>
                  </a:srgb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예상된다</a:t>
            </a:r>
            <a:r>
              <a:rPr lang="en-US" altLang="ko-KR" sz="1600" b="0" dirty="0">
                <a:solidFill>
                  <a:srgbClr val="1F497D">
                    <a:lumMod val="50000"/>
                  </a:srgb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046BF63-D1B9-4C90-F2AF-7F4AC91D06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952579"/>
              </p:ext>
            </p:extLst>
          </p:nvPr>
        </p:nvGraphicFramePr>
        <p:xfrm>
          <a:off x="779855" y="2094262"/>
          <a:ext cx="8815557" cy="2315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9847">
                  <a:extLst>
                    <a:ext uri="{9D8B030D-6E8A-4147-A177-3AD203B41FA5}">
                      <a16:colId xmlns:a16="http://schemas.microsoft.com/office/drawing/2014/main" val="3577974161"/>
                    </a:ext>
                  </a:extLst>
                </a:gridCol>
                <a:gridCol w="1778923">
                  <a:extLst>
                    <a:ext uri="{9D8B030D-6E8A-4147-A177-3AD203B41FA5}">
                      <a16:colId xmlns:a16="http://schemas.microsoft.com/office/drawing/2014/main" val="3456415612"/>
                    </a:ext>
                  </a:extLst>
                </a:gridCol>
                <a:gridCol w="5006787">
                  <a:extLst>
                    <a:ext uri="{9D8B030D-6E8A-4147-A177-3AD203B41FA5}">
                      <a16:colId xmlns:a16="http://schemas.microsoft.com/office/drawing/2014/main" val="1169430144"/>
                    </a:ext>
                  </a:extLst>
                </a:gridCol>
              </a:tblGrid>
              <a:tr h="398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거시경제변수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전망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3197530"/>
                  </a:ext>
                </a:extLst>
              </a:tr>
              <a:tr h="398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금리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인하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부도확률 감소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0255423"/>
                  </a:ext>
                </a:extLst>
              </a:tr>
              <a:tr h="7235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환율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상승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부도확률 증가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수출기업의 경우 환율상승이 수익성증가에 영향을 미칠 수 있으나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원자재가격 상승 등 종합적으로 고려하여 판단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983837"/>
                  </a:ext>
                </a:extLst>
              </a:tr>
              <a:tr h="398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GDP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상승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부도확률 감소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2449826"/>
                  </a:ext>
                </a:extLst>
              </a:tr>
              <a:tr h="398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주가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상승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부도확률 감소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562786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FE886B2-BA20-C258-33A6-3723DD693650}"/>
              </a:ext>
            </a:extLst>
          </p:cNvPr>
          <p:cNvSpPr txBox="1"/>
          <p:nvPr/>
        </p:nvSpPr>
        <p:spPr>
          <a:xfrm>
            <a:off x="492543" y="4895153"/>
            <a:ext cx="8659648" cy="8863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spcAft>
                <a:spcPts val="0"/>
              </a:spcAft>
              <a:defRPr sz="2000" b="1" spc="-80">
                <a:gradFill>
                  <a:gsLst>
                    <a:gs pos="74312">
                      <a:srgbClr val="004E98"/>
                    </a:gs>
                    <a:gs pos="43000">
                      <a:srgbClr val="004E98"/>
                    </a:gs>
                  </a:gsLst>
                  <a:lin ang="5400000" scaled="1"/>
                </a:gradFill>
                <a:latin typeface="+mj-ea"/>
                <a:ea typeface="+mj-ea"/>
              </a:defRPr>
            </a:lvl1pPr>
          </a:lstStyle>
          <a:p>
            <a:pPr marL="285750" indent="-285750">
              <a:buFontTx/>
              <a:buChar char="-"/>
            </a:pPr>
            <a:r>
              <a:rPr lang="ko-KR" altLang="en-US" sz="1600" b="0" dirty="0">
                <a:solidFill>
                  <a:srgbClr val="1F497D">
                    <a:lumMod val="50000"/>
                  </a:srgb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또한 </a:t>
            </a:r>
            <a:r>
              <a:rPr lang="en-US" altLang="ko-KR" sz="1600" b="0" dirty="0">
                <a:solidFill>
                  <a:srgbClr val="1F497D">
                    <a:lumMod val="50000"/>
                  </a:srgb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2021</a:t>
            </a:r>
            <a:r>
              <a:rPr lang="ko-KR" altLang="en-US" sz="1600" b="0" dirty="0">
                <a:solidFill>
                  <a:srgbClr val="1F497D">
                    <a:lumMod val="50000"/>
                  </a:srgb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년  </a:t>
            </a:r>
            <a:r>
              <a:rPr lang="en-US" altLang="ko-KR" sz="1600" b="0" dirty="0">
                <a:solidFill>
                  <a:srgbClr val="1F497D">
                    <a:lumMod val="50000"/>
                  </a:srgb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COVID-19 </a:t>
            </a:r>
            <a:r>
              <a:rPr lang="ko-KR" altLang="en-US" sz="1600" b="0" dirty="0">
                <a:solidFill>
                  <a:srgbClr val="1F497D">
                    <a:lumMod val="50000"/>
                  </a:srgb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장기화로 인한 정부의 자금지원</a:t>
            </a:r>
            <a:r>
              <a:rPr lang="en-US" altLang="ko-KR" sz="1600" b="0" dirty="0">
                <a:solidFill>
                  <a:srgbClr val="1F497D">
                    <a:lumMod val="50000"/>
                  </a:srgb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, </a:t>
            </a:r>
            <a:r>
              <a:rPr lang="ko-KR" altLang="en-US" sz="1600" b="0" dirty="0">
                <a:solidFill>
                  <a:srgbClr val="1F497D">
                    <a:lumMod val="50000"/>
                  </a:srgb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채무유예 등으로 경기상황과 별개로 부도율이 매우 낮아지는 왜곡 현상이 발생하여 </a:t>
            </a:r>
            <a:r>
              <a:rPr lang="en-US" altLang="ko-KR" sz="1600" b="0" dirty="0">
                <a:solidFill>
                  <a:srgbClr val="1F497D">
                    <a:lumMod val="50000"/>
                  </a:srgb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COVID-19 </a:t>
            </a:r>
            <a:r>
              <a:rPr lang="ko-KR" altLang="en-US" sz="1600" b="0" dirty="0">
                <a:solidFill>
                  <a:srgbClr val="1F497D">
                    <a:lumMod val="50000"/>
                  </a:srgb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지원 기간의 부도율 예측 확률은 떨어질 것으로 예상된다</a:t>
            </a:r>
            <a:r>
              <a:rPr lang="en-US" altLang="ko-KR" sz="1600" b="0" dirty="0">
                <a:solidFill>
                  <a:srgbClr val="1F497D">
                    <a:lumMod val="50000"/>
                  </a:srgb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48676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E40A610-0C9A-4C8F-964D-31BD9D7B8599}"/>
              </a:ext>
            </a:extLst>
          </p:cNvPr>
          <p:cNvSpPr/>
          <p:nvPr/>
        </p:nvSpPr>
        <p:spPr>
          <a:xfrm>
            <a:off x="-54971" y="-1"/>
            <a:ext cx="9960971" cy="6858001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-164143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18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51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B5626A45-0FDE-4952-BB98-8354D8A8CD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8719" y="3063613"/>
            <a:ext cx="3613590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marL="514350" indent="-514350" algn="ctr" defTabSz="268287" eaLnBrk="0" hangingPunct="0">
              <a:spcBef>
                <a:spcPts val="600"/>
              </a:spcBef>
              <a:buFont typeface="+mj-lt"/>
              <a:buAutoNum type="romanUcPeriod" startAt="2"/>
              <a:tabLst>
                <a:tab pos="1431917" algn="ctr"/>
              </a:tabLst>
              <a:defRPr/>
            </a:pPr>
            <a:r>
              <a:rPr lang="ko-KR" altLang="en-US" sz="2400" b="1" dirty="0">
                <a:solidFill>
                  <a:srgbClr val="FFFFFF"/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YoonGothic Medium" pitchFamily="18" charset="-127"/>
              </a:rPr>
              <a:t>분석대상 데이터</a:t>
            </a:r>
            <a:endParaRPr lang="en-US" altLang="ko-KR" sz="2400" b="1" dirty="0">
              <a:solidFill>
                <a:srgbClr val="FFFFFF"/>
              </a:solidFill>
              <a:latin typeface="원신한 Light" panose="020B0303000000000000" pitchFamily="50" charset="-127"/>
              <a:ea typeface="원신한 Light" panose="020B0303000000000000" pitchFamily="50" charset="-127"/>
              <a:cs typeface="YoonGothic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955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42"/>
          <p:cNvSpPr>
            <a:spLocks noChangeArrowheads="1"/>
          </p:cNvSpPr>
          <p:nvPr/>
        </p:nvSpPr>
        <p:spPr bwMode="auto">
          <a:xfrm>
            <a:off x="273744" y="180002"/>
            <a:ext cx="761622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>
            <a:spAutoFit/>
          </a:bodyPr>
          <a:lstStyle/>
          <a:p>
            <a:pPr marL="185738" marR="0" lvl="0" indent="-1857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srgbClr val="1F497D"/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YoonGothic Medium" panose="02020603020101020101" pitchFamily="18" charset="-127"/>
              </a:rPr>
              <a:t>◼데이터 선택 및 이용범위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원신한 Light" panose="020B0303000000000000" pitchFamily="50" charset="-127"/>
              <a:ea typeface="원신한 Light" panose="020B0303000000000000" pitchFamily="50" charset="-127"/>
              <a:cs typeface="YoonGothic Medium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687A02-39D6-4179-927B-A32918534C20}"/>
              </a:ext>
            </a:extLst>
          </p:cNvPr>
          <p:cNvSpPr/>
          <p:nvPr/>
        </p:nvSpPr>
        <p:spPr>
          <a:xfrm>
            <a:off x="893943" y="4185669"/>
            <a:ext cx="3456000" cy="360000"/>
          </a:xfrm>
          <a:prstGeom prst="rect">
            <a:avLst/>
          </a:prstGeom>
          <a:solidFill>
            <a:srgbClr val="7FA6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 ②</a:t>
            </a:r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변수의 중복</a:t>
            </a:r>
            <a:r>
              <a:rPr lang="en-US" altLang="ko-KR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/</a:t>
            </a:r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상관관계 고려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E20B7B-4258-4EE1-A2EA-931774DEB5C8}"/>
              </a:ext>
            </a:extLst>
          </p:cNvPr>
          <p:cNvSpPr txBox="1"/>
          <p:nvPr/>
        </p:nvSpPr>
        <p:spPr>
          <a:xfrm>
            <a:off x="627072" y="948110"/>
            <a:ext cx="9085728" cy="140346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spcAft>
                <a:spcPts val="0"/>
              </a:spcAft>
              <a:defRPr sz="2000" b="1" spc="-80">
                <a:gradFill>
                  <a:gsLst>
                    <a:gs pos="74312">
                      <a:srgbClr val="004E98"/>
                    </a:gs>
                    <a:gs pos="43000">
                      <a:srgbClr val="004E98"/>
                    </a:gs>
                  </a:gsLst>
                  <a:lin ang="5400000" scaled="1"/>
                </a:gradFill>
                <a:latin typeface="+mj-ea"/>
                <a:ea typeface="+mj-ea"/>
              </a:defRPr>
            </a:lvl1pPr>
          </a:lstStyle>
          <a:p>
            <a:pPr marL="342900" indent="-342900">
              <a:buAutoNum type="arabicParenBoth"/>
            </a:pPr>
            <a:endParaRPr lang="en-US" altLang="ko-KR" sz="1600" b="0" dirty="0">
              <a:solidFill>
                <a:srgbClr val="1F497D">
                  <a:lumMod val="50000"/>
                </a:srgbClr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  <a:p>
            <a:pPr marL="361950" indent="-180975">
              <a:buFont typeface="Arial" panose="020B0604020202020204" pitchFamily="34" charset="0"/>
              <a:buChar char="•"/>
            </a:pPr>
            <a:r>
              <a:rPr lang="ko-KR" altLang="en-US" sz="1600" b="0" dirty="0">
                <a:solidFill>
                  <a:srgbClr val="1F497D">
                    <a:lumMod val="50000"/>
                  </a:srgb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한국은행 경제통계시스템에서 조회되는 거시경제분석 지표 중</a:t>
            </a:r>
            <a:r>
              <a:rPr lang="en-US" altLang="ko-KR" sz="1600" b="0" dirty="0">
                <a:solidFill>
                  <a:srgbClr val="1F497D">
                    <a:lumMod val="50000"/>
                  </a:srgb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</a:t>
            </a:r>
            <a:r>
              <a:rPr lang="ko-KR" altLang="en-US" sz="1600" b="0" dirty="0">
                <a:solidFill>
                  <a:srgbClr val="1F497D">
                    <a:lumMod val="50000"/>
                  </a:srgb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관련성이 높은 변수를 선택</a:t>
            </a:r>
            <a:endParaRPr lang="en-US" altLang="ko-KR" sz="1600" b="0" dirty="0">
              <a:solidFill>
                <a:srgbClr val="1F497D">
                  <a:lumMod val="50000"/>
                </a:srgbClr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  <a:p>
            <a:pPr marL="180975"/>
            <a:r>
              <a:rPr lang="en-US" altLang="ko-KR" sz="1600" b="0" dirty="0">
                <a:solidFill>
                  <a:srgbClr val="1F497D">
                    <a:lumMod val="50000"/>
                  </a:srgb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     (</a:t>
            </a:r>
            <a:r>
              <a:rPr lang="ko-KR" altLang="en-US" sz="1600" b="0" dirty="0">
                <a:solidFill>
                  <a:srgbClr val="1F497D">
                    <a:lumMod val="50000"/>
                  </a:srgb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차선으로 </a:t>
            </a:r>
            <a:r>
              <a:rPr lang="ko-KR" altLang="en-US" sz="1600" b="0" dirty="0" err="1">
                <a:solidFill>
                  <a:srgbClr val="1F497D">
                    <a:lumMod val="50000"/>
                  </a:srgb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금감원</a:t>
            </a:r>
            <a:r>
              <a:rPr lang="ko-KR" altLang="en-US" sz="1600" b="0" dirty="0">
                <a:solidFill>
                  <a:srgbClr val="1F497D">
                    <a:lumMod val="50000"/>
                  </a:srgb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금융통계정보시스템</a:t>
            </a:r>
            <a:r>
              <a:rPr lang="en-US" altLang="ko-KR" sz="1600" b="0" dirty="0">
                <a:solidFill>
                  <a:srgbClr val="1F497D">
                    <a:lumMod val="50000"/>
                  </a:srgb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</a:t>
            </a:r>
            <a:r>
              <a:rPr lang="ko-KR" altLang="en-US" sz="1600" b="0" dirty="0">
                <a:solidFill>
                  <a:srgbClr val="1F497D">
                    <a:lumMod val="50000"/>
                  </a:srgb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및 통계청 자료도 사용</a:t>
            </a:r>
            <a:r>
              <a:rPr lang="en-US" altLang="ko-KR" sz="1600" b="0" dirty="0">
                <a:solidFill>
                  <a:srgbClr val="1F497D">
                    <a:lumMod val="50000"/>
                  </a:srgb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)</a:t>
            </a:r>
          </a:p>
          <a:p>
            <a:pPr marL="361950" indent="-180975">
              <a:buFont typeface="Arial" panose="020B0604020202020204" pitchFamily="34" charset="0"/>
              <a:buChar char="•"/>
            </a:pPr>
            <a:r>
              <a:rPr lang="ko-KR" altLang="en-US" sz="1600" b="0" dirty="0">
                <a:solidFill>
                  <a:srgbClr val="1F497D">
                    <a:lumMod val="50000"/>
                  </a:srgb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타겟이 되는 기업의 부도율은 </a:t>
            </a:r>
            <a:r>
              <a:rPr lang="ko-KR" altLang="en-US" sz="1600" b="0" dirty="0" err="1">
                <a:solidFill>
                  <a:srgbClr val="1F497D">
                    <a:lumMod val="50000"/>
                  </a:srgb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나이스</a:t>
            </a:r>
            <a:r>
              <a:rPr lang="ko-KR" altLang="en-US" sz="1600" b="0" dirty="0">
                <a:solidFill>
                  <a:srgbClr val="1F497D">
                    <a:lumMod val="50000"/>
                  </a:srgb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신용평가에서 제공하는 연간 부도율을 활용 </a:t>
            </a:r>
            <a:r>
              <a:rPr lang="en-US" altLang="ko-KR" sz="1200" b="0" dirty="0">
                <a:solidFill>
                  <a:srgbClr val="1F497D">
                    <a:lumMod val="50000"/>
                  </a:srgb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(https://www.nicerating.com/disclosure/yearDefaultRates.do)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CA3450-0411-43B4-8154-28FF182DE199}"/>
              </a:ext>
            </a:extLst>
          </p:cNvPr>
          <p:cNvSpPr/>
          <p:nvPr/>
        </p:nvSpPr>
        <p:spPr>
          <a:xfrm>
            <a:off x="893943" y="2862413"/>
            <a:ext cx="3456000" cy="360000"/>
          </a:xfrm>
          <a:prstGeom prst="rect">
            <a:avLst/>
          </a:prstGeom>
          <a:solidFill>
            <a:srgbClr val="7FA6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①</a:t>
            </a:r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후보 거시경제변수 선정</a:t>
            </a:r>
            <a:endParaRPr lang="en-US" altLang="ko-KR" sz="1200" baseline="300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7CCBE5-B87C-443B-B7D6-2DB5FA1640A9}"/>
              </a:ext>
            </a:extLst>
          </p:cNvPr>
          <p:cNvSpPr txBox="1"/>
          <p:nvPr/>
        </p:nvSpPr>
        <p:spPr>
          <a:xfrm>
            <a:off x="969355" y="3404398"/>
            <a:ext cx="3420000" cy="4431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spcAft>
                <a:spcPts val="0"/>
              </a:spcAft>
              <a:defRPr sz="2000" b="1" spc="-80">
                <a:gradFill>
                  <a:gsLst>
                    <a:gs pos="74312">
                      <a:srgbClr val="004E98"/>
                    </a:gs>
                    <a:gs pos="43000">
                      <a:srgbClr val="004E98"/>
                    </a:gs>
                  </a:gsLst>
                  <a:lin ang="5400000" scaled="1"/>
                </a:gradFill>
                <a:latin typeface="+mj-ea"/>
                <a:ea typeface="+mj-ea"/>
              </a:defRPr>
            </a:lvl1pPr>
          </a:lstStyle>
          <a:p>
            <a:pPr marL="180975" indent="-180975">
              <a:buFont typeface="Wingdings" panose="05000000000000000000" pitchFamily="2" charset="2"/>
              <a:buChar char="ü"/>
            </a:pPr>
            <a:r>
              <a:rPr lang="ko-KR" altLang="en-US" sz="1200" b="0" dirty="0">
                <a:solidFill>
                  <a:srgbClr val="1F497D">
                    <a:lumMod val="50000"/>
                  </a:srgb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한국은행 경제통계시스템에서 공시하는 거시경제변수</a:t>
            </a:r>
            <a:endParaRPr lang="en-US" altLang="ko-KR" sz="1200" b="0" dirty="0">
              <a:solidFill>
                <a:srgbClr val="1F497D">
                  <a:lumMod val="50000"/>
                </a:srgbClr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0B321B-8893-4AF0-A07F-1B86CB3479EF}"/>
              </a:ext>
            </a:extLst>
          </p:cNvPr>
          <p:cNvSpPr txBox="1"/>
          <p:nvPr/>
        </p:nvSpPr>
        <p:spPr>
          <a:xfrm>
            <a:off x="969355" y="4719567"/>
            <a:ext cx="3276000" cy="6647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spcAft>
                <a:spcPts val="0"/>
              </a:spcAft>
              <a:defRPr sz="2000" b="1" spc="-80">
                <a:gradFill>
                  <a:gsLst>
                    <a:gs pos="74312">
                      <a:srgbClr val="004E98"/>
                    </a:gs>
                    <a:gs pos="43000">
                      <a:srgbClr val="004E98"/>
                    </a:gs>
                  </a:gsLst>
                  <a:lin ang="5400000" scaled="1"/>
                </a:gradFill>
                <a:latin typeface="+mj-ea"/>
                <a:ea typeface="+mj-ea"/>
              </a:defRPr>
            </a:lvl1pPr>
          </a:lstStyle>
          <a:p>
            <a:pPr marL="180975" indent="-180975">
              <a:buFont typeface="Wingdings" panose="05000000000000000000" pitchFamily="2" charset="2"/>
              <a:buChar char="ü"/>
            </a:pPr>
            <a:r>
              <a:rPr lang="ko-KR" altLang="en-US" sz="1200" b="0" dirty="0">
                <a:solidFill>
                  <a:srgbClr val="1F497D">
                    <a:lumMod val="50000"/>
                  </a:srgb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가능한 모든 경우의 수를 고려하며</a:t>
            </a:r>
            <a:r>
              <a:rPr lang="en-US" altLang="ko-KR" sz="1200" b="0" dirty="0">
                <a:solidFill>
                  <a:srgbClr val="1F497D">
                    <a:lumMod val="50000"/>
                  </a:srgb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</a:t>
            </a:r>
            <a:r>
              <a:rPr lang="ko-KR" altLang="en-US" sz="1200" b="0" dirty="0">
                <a:solidFill>
                  <a:srgbClr val="1F497D">
                    <a:lumMod val="50000"/>
                  </a:srgb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모형 내</a:t>
            </a:r>
            <a:r>
              <a:rPr lang="en-US" altLang="ko-KR" sz="1200" b="0" dirty="0">
                <a:solidFill>
                  <a:srgbClr val="1F497D">
                    <a:lumMod val="50000"/>
                  </a:srgb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</a:t>
            </a:r>
            <a:r>
              <a:rPr lang="ko-KR" altLang="en-US" sz="1200" b="0" dirty="0">
                <a:solidFill>
                  <a:srgbClr val="1F497D">
                    <a:lumMod val="50000"/>
                  </a:srgb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동일 또는 높은 상관관계를 가진 변수가 포함된 경우 회귀분석 제외</a:t>
            </a:r>
            <a:endParaRPr lang="en-US" altLang="ko-KR" sz="1200" b="0" dirty="0">
              <a:solidFill>
                <a:srgbClr val="1F497D">
                  <a:lumMod val="50000"/>
                </a:srgbClr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8759286-6CD0-4D00-B5BF-F85A6C88E6F9}"/>
              </a:ext>
            </a:extLst>
          </p:cNvPr>
          <p:cNvSpPr/>
          <p:nvPr/>
        </p:nvSpPr>
        <p:spPr>
          <a:xfrm>
            <a:off x="5169936" y="2848318"/>
            <a:ext cx="3802632" cy="360000"/>
          </a:xfrm>
          <a:prstGeom prst="rect">
            <a:avLst/>
          </a:prstGeom>
          <a:solidFill>
            <a:srgbClr val="7FA6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 ③</a:t>
            </a:r>
            <a:r>
              <a:rPr lang="ko-KR" altLang="en-US" sz="1200" dirty="0">
                <a:latin typeface="원신한 Light" panose="020B0303000000000000" pitchFamily="50" charset="-127"/>
                <a:ea typeface="원신한 Light" panose="020B0303000000000000" pitchFamily="50" charset="-127"/>
              </a:rPr>
              <a:t> 데이터 이용기간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2F94E5-E2F8-46B5-9295-31DCCA33BE9E}"/>
              </a:ext>
            </a:extLst>
          </p:cNvPr>
          <p:cNvSpPr txBox="1"/>
          <p:nvPr/>
        </p:nvSpPr>
        <p:spPr>
          <a:xfrm>
            <a:off x="5368824" y="3459538"/>
            <a:ext cx="3603744" cy="6647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spcAft>
                <a:spcPts val="0"/>
              </a:spcAft>
              <a:defRPr sz="2000" b="1" spc="-80">
                <a:gradFill>
                  <a:gsLst>
                    <a:gs pos="74312">
                      <a:srgbClr val="004E98"/>
                    </a:gs>
                    <a:gs pos="43000">
                      <a:srgbClr val="004E98"/>
                    </a:gs>
                  </a:gsLst>
                  <a:lin ang="5400000" scaled="1"/>
                </a:gradFill>
                <a:latin typeface="+mj-ea"/>
                <a:ea typeface="+mj-ea"/>
              </a:defRPr>
            </a:lvl1pPr>
          </a:lstStyle>
          <a:p>
            <a:pPr marL="180975" indent="-180975">
              <a:buFont typeface="Wingdings" panose="05000000000000000000" pitchFamily="2" charset="2"/>
              <a:buChar char="ü"/>
            </a:pPr>
            <a:r>
              <a:rPr lang="ko-KR" altLang="en-US" sz="1200" b="0" dirty="0">
                <a:solidFill>
                  <a:srgbClr val="1F497D">
                    <a:lumMod val="50000"/>
                  </a:srgb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부도율 </a:t>
            </a:r>
            <a:r>
              <a:rPr lang="en-US" altLang="ko-KR" sz="1200" b="0" dirty="0">
                <a:solidFill>
                  <a:srgbClr val="1F497D">
                    <a:lumMod val="50000"/>
                  </a:srgb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: 2008– 2023 </a:t>
            </a:r>
          </a:p>
          <a:p>
            <a:pPr marL="180975" indent="-180975">
              <a:buFont typeface="Wingdings" panose="05000000000000000000" pitchFamily="2" charset="2"/>
              <a:buChar char="ü"/>
            </a:pPr>
            <a:r>
              <a:rPr lang="ko-KR" altLang="en-US" sz="1200" b="0" dirty="0">
                <a:solidFill>
                  <a:srgbClr val="1F497D">
                    <a:lumMod val="50000"/>
                  </a:srgb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거시경제변수 </a:t>
            </a:r>
            <a:r>
              <a:rPr lang="en-US" altLang="ko-KR" sz="1200" b="0" dirty="0">
                <a:solidFill>
                  <a:srgbClr val="1F497D">
                    <a:lumMod val="50000"/>
                  </a:srgb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:  2008 – 2023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>
                <a:solidFill>
                  <a:srgbClr val="1F497D">
                    <a:lumMod val="50000"/>
                  </a:srgb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모두 연 단위의 데이터로 생성하고</a:t>
            </a:r>
            <a:endParaRPr lang="en-US" altLang="ko-KR" sz="1200" b="0" dirty="0">
              <a:solidFill>
                <a:srgbClr val="1F497D">
                  <a:lumMod val="50000"/>
                </a:srgbClr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3448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42"/>
          <p:cNvSpPr>
            <a:spLocks noChangeArrowheads="1"/>
          </p:cNvSpPr>
          <p:nvPr/>
        </p:nvSpPr>
        <p:spPr bwMode="auto">
          <a:xfrm>
            <a:off x="273744" y="180002"/>
            <a:ext cx="761622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>
            <a:spAutoFit/>
          </a:bodyPr>
          <a:lstStyle/>
          <a:p>
            <a:pPr marL="185738" marR="0" lvl="0" indent="-1857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srgbClr val="1F497D"/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YoonGothic Medium" panose="02020603020101020101" pitchFamily="18" charset="-127"/>
              </a:rPr>
              <a:t>◼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원신한 Light" panose="020B0303000000000000" pitchFamily="50" charset="-127"/>
                <a:ea typeface="원신한 Light" panose="020B0303000000000000" pitchFamily="50" charset="-127"/>
                <a:cs typeface="YoonGothic Medium" panose="02020603020101020101" pitchFamily="18" charset="-127"/>
              </a:rPr>
              <a:t>데이터 명세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원신한 Light" panose="020B0303000000000000" pitchFamily="50" charset="-127"/>
              <a:ea typeface="원신한 Light" panose="020B0303000000000000" pitchFamily="50" charset="-127"/>
              <a:cs typeface="YoonGothic Medium" panose="02020603020101020101" pitchFamily="18" charset="-127"/>
            </a:endParaRPr>
          </a:p>
        </p:txBody>
      </p:sp>
      <p:graphicFrame>
        <p:nvGraphicFramePr>
          <p:cNvPr id="14" name="표 3">
            <a:extLst>
              <a:ext uri="{FF2B5EF4-FFF2-40B4-BE49-F238E27FC236}">
                <a16:creationId xmlns:a16="http://schemas.microsoft.com/office/drawing/2014/main" id="{CC6B86C2-0007-404B-A9D8-293A698572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819989"/>
              </p:ext>
            </p:extLst>
          </p:nvPr>
        </p:nvGraphicFramePr>
        <p:xfrm>
          <a:off x="490634" y="1563306"/>
          <a:ext cx="2831300" cy="4652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664">
                  <a:extLst>
                    <a:ext uri="{9D8B030D-6E8A-4147-A177-3AD203B41FA5}">
                      <a16:colId xmlns:a16="http://schemas.microsoft.com/office/drawing/2014/main" val="842963486"/>
                    </a:ext>
                  </a:extLst>
                </a:gridCol>
                <a:gridCol w="2439636">
                  <a:extLst>
                    <a:ext uri="{9D8B030D-6E8A-4147-A177-3AD203B41FA5}">
                      <a16:colId xmlns:a16="http://schemas.microsoft.com/office/drawing/2014/main" val="839585865"/>
                    </a:ext>
                  </a:extLst>
                </a:gridCol>
              </a:tblGrid>
              <a:tr h="3569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주기</a:t>
                      </a: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환율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088877"/>
                  </a:ext>
                </a:extLst>
              </a:tr>
              <a:tr h="330447">
                <a:tc rowSpan="13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연</a:t>
                      </a: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/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달러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5226605"/>
                  </a:ext>
                </a:extLst>
              </a:tr>
              <a:tr h="330447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/100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엔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46967"/>
                  </a:ext>
                </a:extLst>
              </a:tr>
              <a:tr h="330447">
                <a:tc v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  <a:cs typeface="+mn-cs"/>
                        </a:rPr>
                        <a:t>통화</a:t>
                      </a:r>
                      <a:r>
                        <a:rPr lang="en-US" altLang="ko-KR" sz="1000" b="1" kern="1200" dirty="0">
                          <a:solidFill>
                            <a:schemeClr val="lt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  <a:cs typeface="+mn-cs"/>
                        </a:rPr>
                        <a:t>물가</a:t>
                      </a:r>
                      <a:endParaRPr lang="en-US" altLang="ko-KR" sz="1000" b="1" kern="1200" dirty="0">
                        <a:solidFill>
                          <a:schemeClr val="lt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  <a:cs typeface="+mn-cs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910872"/>
                  </a:ext>
                </a:extLst>
              </a:tr>
              <a:tr h="330447">
                <a:tc v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LF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평잔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55862"/>
                  </a:ext>
                </a:extLst>
              </a:tr>
              <a:tr h="330447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M2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평잔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2392538"/>
                  </a:ext>
                </a:extLst>
              </a:tr>
              <a:tr h="330447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본원통화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5254816"/>
                  </a:ext>
                </a:extLst>
              </a:tr>
              <a:tr h="330447">
                <a:tc v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생산자물가지수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7244770"/>
                  </a:ext>
                </a:extLst>
              </a:tr>
              <a:tr h="330447">
                <a:tc v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현금통화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490810"/>
                  </a:ext>
                </a:extLst>
              </a:tr>
              <a:tr h="330447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중앙은행 보유 예치금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2370781"/>
                  </a:ext>
                </a:extLst>
              </a:tr>
              <a:tr h="330447">
                <a:tc v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예금은행의 예치금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6488697"/>
                  </a:ext>
                </a:extLst>
              </a:tr>
              <a:tr h="330447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생명보험계약 준비금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379910"/>
                  </a:ext>
                </a:extLst>
              </a:tr>
              <a:tr h="330447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종합금융회사 예치금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775707"/>
                  </a:ext>
                </a:extLst>
              </a:tr>
              <a:tr h="330447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국채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/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지방채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…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73940"/>
                  </a:ext>
                </a:extLst>
              </a:tr>
            </a:tbl>
          </a:graphicData>
        </a:graphic>
      </p:graphicFrame>
      <p:graphicFrame>
        <p:nvGraphicFramePr>
          <p:cNvPr id="11" name="표 3">
            <a:extLst>
              <a:ext uri="{FF2B5EF4-FFF2-40B4-BE49-F238E27FC236}">
                <a16:creationId xmlns:a16="http://schemas.microsoft.com/office/drawing/2014/main" id="{CC6B86C2-0007-404B-A9D8-293A698572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535418"/>
              </p:ext>
            </p:extLst>
          </p:nvPr>
        </p:nvGraphicFramePr>
        <p:xfrm>
          <a:off x="3461049" y="1563305"/>
          <a:ext cx="2831300" cy="4652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664">
                  <a:extLst>
                    <a:ext uri="{9D8B030D-6E8A-4147-A177-3AD203B41FA5}">
                      <a16:colId xmlns:a16="http://schemas.microsoft.com/office/drawing/2014/main" val="842963486"/>
                    </a:ext>
                  </a:extLst>
                </a:gridCol>
                <a:gridCol w="2439636">
                  <a:extLst>
                    <a:ext uri="{9D8B030D-6E8A-4147-A177-3AD203B41FA5}">
                      <a16:colId xmlns:a16="http://schemas.microsoft.com/office/drawing/2014/main" val="839585865"/>
                    </a:ext>
                  </a:extLst>
                </a:gridCol>
              </a:tblGrid>
              <a:tr h="3569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주기</a:t>
                      </a: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금리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088877"/>
                  </a:ext>
                </a:extLst>
              </a:tr>
              <a:tr h="330447">
                <a:tc rowSpan="13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연</a:t>
                      </a: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국고채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년물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5226605"/>
                  </a:ext>
                </a:extLst>
              </a:tr>
              <a:tr h="330447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국고채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5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년물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46967"/>
                  </a:ext>
                </a:extLst>
              </a:tr>
              <a:tr h="330447">
                <a:tc v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kern="1200" dirty="0" err="1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  <a:cs typeface="+mn-cs"/>
                        </a:rPr>
                        <a:t>국고채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000" b="0" kern="1200" dirty="0" err="1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  <a:cs typeface="+mn-cs"/>
                        </a:rPr>
                        <a:t>년물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  <a:cs typeface="+mn-cs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910872"/>
                  </a:ext>
                </a:extLst>
              </a:tr>
              <a:tr h="330447">
                <a:tc v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회사채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년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55862"/>
                  </a:ext>
                </a:extLst>
              </a:tr>
              <a:tr h="330447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콜금리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(1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일물 평균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)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2392538"/>
                  </a:ext>
                </a:extLst>
              </a:tr>
              <a:tr h="330447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CD 91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물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5254816"/>
                  </a:ext>
                </a:extLst>
              </a:tr>
              <a:tr h="330447">
                <a:tc v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통안채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(1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년물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)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7244770"/>
                  </a:ext>
                </a:extLst>
              </a:tr>
              <a:tr h="330447">
                <a:tc v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정기여신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490810"/>
                  </a:ext>
                </a:extLst>
              </a:tr>
              <a:tr h="330447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정기적금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2370781"/>
                  </a:ext>
                </a:extLst>
              </a:tr>
              <a:tr h="330447">
                <a:tc v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대출평균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6488697"/>
                  </a:ext>
                </a:extLst>
              </a:tr>
              <a:tr h="330447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기업대출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379910"/>
                  </a:ext>
                </a:extLst>
              </a:tr>
              <a:tr h="330447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대기업 대출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775707"/>
                  </a:ext>
                </a:extLst>
              </a:tr>
              <a:tr h="330447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중소기업 대출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….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7394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46048"/>
              </p:ext>
            </p:extLst>
          </p:nvPr>
        </p:nvGraphicFramePr>
        <p:xfrm>
          <a:off x="7390014" y="1563298"/>
          <a:ext cx="2288078" cy="46527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2743">
                  <a:extLst>
                    <a:ext uri="{9D8B030D-6E8A-4147-A177-3AD203B41FA5}">
                      <a16:colId xmlns:a16="http://schemas.microsoft.com/office/drawing/2014/main" val="761349976"/>
                    </a:ext>
                  </a:extLst>
                </a:gridCol>
                <a:gridCol w="895335">
                  <a:extLst>
                    <a:ext uri="{9D8B030D-6E8A-4147-A177-3AD203B41FA5}">
                      <a16:colId xmlns:a16="http://schemas.microsoft.com/office/drawing/2014/main" val="1735832425"/>
                    </a:ext>
                  </a:extLst>
                </a:gridCol>
              </a:tblGrid>
              <a:tr h="35790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ea typeface="원신한 Light" panose="020B0303000000000000"/>
                        </a:rPr>
                        <a:t>지표 구분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원신한 Light" panose="020B030300000000000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ea typeface="원신한 Light" panose="020B0303000000000000"/>
                        </a:rPr>
                        <a:t>건수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원신한 Light" panose="020B030300000000000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980392"/>
                  </a:ext>
                </a:extLst>
              </a:tr>
              <a:tr h="35790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ea typeface="원신한 Light" panose="020B0303000000000000"/>
                        </a:rPr>
                        <a:t>환율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원신한 Light" panose="020B030300000000000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ea typeface="원신한 Light" panose="020B0303000000000000"/>
                        </a:rPr>
                        <a:t>2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원신한 Light" panose="020B030300000000000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703253"/>
                  </a:ext>
                </a:extLst>
              </a:tr>
              <a:tr h="35790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ea typeface="원신한 Light" panose="020B0303000000000000"/>
                        </a:rPr>
                        <a:t>통화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원신한 Light" panose="020B030300000000000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ea typeface="원신한 Light" panose="020B0303000000000000"/>
                        </a:rPr>
                        <a:t>8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원신한 Light" panose="020B030300000000000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556152"/>
                  </a:ext>
                </a:extLst>
              </a:tr>
              <a:tr h="35790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ea typeface="원신한 Light" panose="020B0303000000000000"/>
                        </a:rPr>
                        <a:t>금리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원신한 Light" panose="020B030300000000000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ea typeface="원신한 Light" panose="020B0303000000000000"/>
                        </a:rPr>
                        <a:t>24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원신한 Light" panose="020B030300000000000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843917"/>
                  </a:ext>
                </a:extLst>
              </a:tr>
              <a:tr h="3579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ea typeface="원신한 Light" panose="020B0303000000000000"/>
                        </a:rPr>
                        <a:t>GDP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원신한 Light" panose="020B030300000000000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ea typeface="원신한 Light" panose="020B0303000000000000"/>
                        </a:rPr>
                        <a:t>2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원신한 Light" panose="020B030300000000000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69137"/>
                  </a:ext>
                </a:extLst>
              </a:tr>
              <a:tr h="35790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ea typeface="원신한 Light" panose="020B0303000000000000"/>
                        </a:rPr>
                        <a:t>기업자금조달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원신한 Light" panose="020B030300000000000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ea typeface="원신한 Light" panose="020B0303000000000000"/>
                        </a:rPr>
                        <a:t>8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원신한 Light" panose="020B030300000000000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034196"/>
                  </a:ext>
                </a:extLst>
              </a:tr>
              <a:tr h="35790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ea typeface="원신한 Light" panose="020B0303000000000000"/>
                        </a:rPr>
                        <a:t>수출입물가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원신한 Light" panose="020B030300000000000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ea typeface="원신한 Light" panose="020B0303000000000000"/>
                        </a:rPr>
                        <a:t>7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원신한 Light" panose="020B030300000000000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890717"/>
                  </a:ext>
                </a:extLst>
              </a:tr>
              <a:tr h="35790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ea typeface="원신한 Light" panose="020B0303000000000000"/>
                        </a:rPr>
                        <a:t>국민계정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원신한 Light" panose="020B030300000000000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ea typeface="원신한 Light" panose="020B0303000000000000"/>
                        </a:rPr>
                        <a:t>2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원신한 Light" panose="020B030300000000000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707289"/>
                  </a:ext>
                </a:extLst>
              </a:tr>
              <a:tr h="35790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ea typeface="원신한 Light" panose="020B0303000000000000"/>
                        </a:rPr>
                        <a:t>물가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원신한 Light" panose="020B030300000000000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ea typeface="원신한 Light" panose="020B0303000000000000"/>
                        </a:rPr>
                        <a:t>19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원신한 Light" panose="020B030300000000000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159696"/>
                  </a:ext>
                </a:extLst>
              </a:tr>
              <a:tr h="35790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ea typeface="원신한 Light" panose="020B0303000000000000"/>
                        </a:rPr>
                        <a:t>유동성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원신한 Light" panose="020B030300000000000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ea typeface="원신한 Light" panose="020B0303000000000000"/>
                        </a:rPr>
                        <a:t>49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원신한 Light" panose="020B030300000000000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946379"/>
                  </a:ext>
                </a:extLst>
              </a:tr>
              <a:tr h="35790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ea typeface="원신한 Light" panose="020B0303000000000000"/>
                        </a:rPr>
                        <a:t>주가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원신한 Light" panose="020B030300000000000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ea typeface="원신한 Light" panose="020B0303000000000000"/>
                        </a:rPr>
                        <a:t>27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원신한 Light" panose="020B030300000000000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64010"/>
                  </a:ext>
                </a:extLst>
              </a:tr>
              <a:tr h="35790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ea typeface="원신한 Light" panose="020B0303000000000000"/>
                        </a:rPr>
                        <a:t>심리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원신한 Light" panose="020B030300000000000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ea typeface="원신한 Light" panose="020B0303000000000000"/>
                        </a:rPr>
                        <a:t>5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원신한 Light" panose="020B030300000000000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357576"/>
                  </a:ext>
                </a:extLst>
              </a:tr>
              <a:tr h="35790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ea typeface="원신한 Light" panose="020B0303000000000000"/>
                        </a:rPr>
                        <a:t>기업경영분석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원신한 Light" panose="020B030300000000000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ea typeface="원신한 Light" panose="020B0303000000000000"/>
                        </a:rPr>
                        <a:t>12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원신한 Light" panose="020B030300000000000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78165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517177" y="3532909"/>
            <a:ext cx="648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600" b="1" dirty="0">
                <a:latin typeface="나눔고딕" panose="020D0604000000000000" pitchFamily="50" charset="-127"/>
                <a:ea typeface="원신한 Light" panose="020B0303000000000000"/>
              </a:rPr>
              <a:t>…</a:t>
            </a:r>
            <a:endParaRPr lang="ko-KR" altLang="en-US" sz="1600" b="1" dirty="0">
              <a:latin typeface="나눔고딕" panose="020D0604000000000000" pitchFamily="50" charset="-127"/>
              <a:ea typeface="원신한 Light" panose="020B0303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870584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46A35-F788-1557-309A-EA639EBDF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1B55953-CAFF-084B-851E-6F9A541A7A93}"/>
              </a:ext>
            </a:extLst>
          </p:cNvPr>
          <p:cNvSpPr/>
          <p:nvPr/>
        </p:nvSpPr>
        <p:spPr>
          <a:xfrm>
            <a:off x="-54971" y="-1"/>
            <a:ext cx="9960971" cy="6858001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-164143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18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51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43611CCC-218F-6D95-DA20-C2F4CBF492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8611" y="2967334"/>
            <a:ext cx="3568778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marL="514350" indent="-514350" algn="ctr" defTabSz="268287" eaLnBrk="0" hangingPunct="0">
              <a:spcBef>
                <a:spcPts val="600"/>
              </a:spcBef>
              <a:buFont typeface="+mj-lt"/>
              <a:buAutoNum type="romanUcPeriod" startAt="3"/>
              <a:tabLst>
                <a:tab pos="1431917" algn="ctr"/>
              </a:tabLst>
              <a:defRPr/>
            </a:pPr>
            <a:r>
              <a:rPr lang="ko-KR" altLang="en-US" sz="2400" b="1" dirty="0">
                <a:solidFill>
                  <a:srgbClr val="FFFFFF"/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YoonGothic Medium" pitchFamily="18" charset="-127"/>
              </a:rPr>
              <a:t>개발환경</a:t>
            </a:r>
            <a:endParaRPr lang="en-US" altLang="ko-KR" sz="2400" b="1" dirty="0">
              <a:solidFill>
                <a:srgbClr val="FFFFFF"/>
              </a:solidFill>
              <a:latin typeface="원신한 Light" panose="020B0303000000000000" pitchFamily="50" charset="-127"/>
              <a:ea typeface="원신한 Light" panose="020B0303000000000000" pitchFamily="50" charset="-127"/>
              <a:cs typeface="YoonGothic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5021611"/>
      </p:ext>
    </p:extLst>
  </p:cSld>
  <p:clrMapOvr>
    <a:masterClrMapping/>
  </p:clrMapOvr>
</p:sld>
</file>

<file path=ppt/theme/theme1.xml><?xml version="1.0" encoding="utf-8"?>
<a:theme xmlns:a="http://schemas.openxmlformats.org/drawingml/2006/main" name="1_목차 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 sz="1400" smtClean="0">
            <a:latin typeface="나눔고딕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200" dirty="0" smtClean="0"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tx2"/>
          </a:buClr>
          <a:buSzTx/>
          <a:buFont typeface="Wingdings" pitchFamily="2" charset="2"/>
          <a:buNone/>
          <a:tabLst/>
          <a:defRPr kumimoji="1" lang="en-GB" sz="1200" b="1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맑은 고딕" pitchFamily="50" charset="-127"/>
            <a:ea typeface="맑은 고딕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tx2"/>
          </a:buClr>
          <a:buSzTx/>
          <a:buFont typeface="Wingdings" pitchFamily="2" charset="2"/>
          <a:buNone/>
          <a:tabLst/>
          <a:defRPr kumimoji="1" lang="en-GB" sz="1200" b="1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맑은 고딕" pitchFamily="50" charset="-127"/>
            <a:ea typeface="맑은 고딕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tx2"/>
          </a:buClr>
          <a:buSzTx/>
          <a:buFont typeface="Wingdings" pitchFamily="2" charset="2"/>
          <a:buNone/>
          <a:tabLst/>
          <a:defRPr kumimoji="1" lang="en-GB" sz="1200" b="1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맑은 고딕" pitchFamily="50" charset="-127"/>
            <a:ea typeface="맑은 고딕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tx2"/>
          </a:buClr>
          <a:buSzTx/>
          <a:buFont typeface="Wingdings" pitchFamily="2" charset="2"/>
          <a:buNone/>
          <a:tabLst/>
          <a:defRPr kumimoji="1" lang="en-GB" sz="1200" b="1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맑은 고딕" pitchFamily="50" charset="-127"/>
            <a:ea typeface="맑은 고딕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목차 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 sz="1400" smtClean="0">
            <a:latin typeface="나눔고딕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2_목차 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 sz="1400" smtClean="0">
            <a:latin typeface="나눔고딕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6.xml><?xml version="1.0" encoding="utf-8"?>
<a:theme xmlns:a="http://schemas.openxmlformats.org/drawingml/2006/main" name="4_목차 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lumMod val="20000"/>
            <a:lumOff val="80000"/>
          </a:schemeClr>
        </a:solidFill>
        <a:ln>
          <a:noFill/>
        </a:ln>
      </a:spPr>
      <a:bodyPr rtlCol="0" anchor="ctr"/>
      <a:lstStyle>
        <a:defPPr algn="ctr">
          <a:defRPr sz="1200" dirty="0" smtClean="0">
            <a:latin typeface="원신한 Light" panose="020B0303000000000000" pitchFamily="50" charset="-127"/>
            <a:ea typeface="원신한 Light" panose="020B0303000000000000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200" dirty="0" smtClean="0"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5_목차 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lumMod val="20000"/>
            <a:lumOff val="80000"/>
          </a:schemeClr>
        </a:solidFill>
        <a:ln>
          <a:noFill/>
        </a:ln>
      </a:spPr>
      <a:bodyPr rtlCol="0" anchor="ctr"/>
      <a:lstStyle>
        <a:defPPr algn="ctr">
          <a:defRPr sz="1200" dirty="0" smtClean="0">
            <a:latin typeface="원신한 Light" panose="020B0303000000000000" pitchFamily="50" charset="-127"/>
            <a:ea typeface="원신한 Light" panose="020B0303000000000000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200" dirty="0" smtClean="0"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6_목차 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lumMod val="20000"/>
            <a:lumOff val="80000"/>
          </a:schemeClr>
        </a:solidFill>
        <a:ln>
          <a:noFill/>
        </a:ln>
      </a:spPr>
      <a:bodyPr rtlCol="0" anchor="ctr"/>
      <a:lstStyle>
        <a:defPPr algn="ctr">
          <a:defRPr sz="1200" dirty="0" smtClean="0">
            <a:latin typeface="원신한 Light" panose="020B0303000000000000" pitchFamily="50" charset="-127"/>
            <a:ea typeface="원신한 Light" panose="020B0303000000000000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200" dirty="0" smtClean="0"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</a:theme>
</file>

<file path=ppt/theme/theme9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6414BBD67DD67242847C1FB4565988AE" ma:contentTypeVersion="8" ma:contentTypeDescription="새 문서를 만듭니다." ma:contentTypeScope="" ma:versionID="27e635c50a1bf5ed0c7052591ac9bf28">
  <xsd:schema xmlns:xsd="http://www.w3.org/2001/XMLSchema" xmlns:xs="http://www.w3.org/2001/XMLSchema" xmlns:p="http://schemas.microsoft.com/office/2006/metadata/properties" xmlns:ns2="c23934ef-e6b2-4cd1-9a68-b81721ddc092" targetNamespace="http://schemas.microsoft.com/office/2006/metadata/properties" ma:root="true" ma:fieldsID="f6bb99d981e4393ad3d27b99714f1b62" ns2:_="">
    <xsd:import namespace="c23934ef-e6b2-4cd1-9a68-b81721ddc09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3934ef-e6b2-4cd1-9a68-b81721ddc0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AF778F-2E35-407C-A015-250B5F20ACDA}">
  <ds:schemaRefs>
    <ds:schemaRef ds:uri="c23934ef-e6b2-4cd1-9a68-b81721ddc092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DEB7F20-8752-4AD7-AEBF-F379435025F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E23C09F-47C3-4029-B2D1-C79FB5424B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23934ef-e6b2-4cd1-9a68-b81721ddc0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KPMG Talkbook Full-page Template</Template>
  <TotalTime>75965</TotalTime>
  <Words>840</Words>
  <Application>Microsoft Macintosh PowerPoint</Application>
  <PresentationFormat>A4 용지(210x297mm)</PresentationFormat>
  <Paragraphs>194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8</vt:i4>
      </vt:variant>
      <vt:variant>
        <vt:lpstr>슬라이드 제목</vt:lpstr>
      </vt:variant>
      <vt:variant>
        <vt:i4>24</vt:i4>
      </vt:variant>
    </vt:vector>
  </HeadingPairs>
  <TitlesOfParts>
    <vt:vector size="41" baseType="lpstr">
      <vt:lpstr>굴림</vt:lpstr>
      <vt:lpstr>나눔고딕</vt:lpstr>
      <vt:lpstr>Malgun Gothic</vt:lpstr>
      <vt:lpstr>Malgun Gothic</vt:lpstr>
      <vt:lpstr>원신한 Light</vt:lpstr>
      <vt:lpstr>Lato Extended</vt:lpstr>
      <vt:lpstr>Arial</vt:lpstr>
      <vt:lpstr>Cambria Math</vt:lpstr>
      <vt:lpstr>Wingdings</vt:lpstr>
      <vt:lpstr>1_목차 마스터</vt:lpstr>
      <vt:lpstr>1_디자인 사용자 지정</vt:lpstr>
      <vt:lpstr>2_디자인 사용자 지정</vt:lpstr>
      <vt:lpstr>3_목차 마스터</vt:lpstr>
      <vt:lpstr>2_목차 마스터</vt:lpstr>
      <vt:lpstr>4_목차 마스터</vt:lpstr>
      <vt:lpstr>5_목차 마스터</vt:lpstr>
      <vt:lpstr>6_목차 마스터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KPMG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0</dc:title>
  <dc:creator>mijungchoi</dc:creator>
  <cp:lastModifiedBy>이설화</cp:lastModifiedBy>
  <cp:revision>7741</cp:revision>
  <cp:lastPrinted>2022-06-24T04:25:27Z</cp:lastPrinted>
  <dcterms:created xsi:type="dcterms:W3CDTF">2013-01-14T04:58:54Z</dcterms:created>
  <dcterms:modified xsi:type="dcterms:W3CDTF">2024-12-08T00:47:19Z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0x0101006414BBD67DD67242847C1FB4565988AE</vt:lpwstr>
  </property>
</Properties>
</file>